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5" r:id="rId2"/>
    <p:sldId id="257" r:id="rId3"/>
    <p:sldId id="258" r:id="rId4"/>
    <p:sldId id="259" r:id="rId5"/>
    <p:sldId id="260" r:id="rId6"/>
    <p:sldId id="277" r:id="rId7"/>
    <p:sldId id="293" r:id="rId8"/>
    <p:sldId id="262" r:id="rId9"/>
    <p:sldId id="288" r:id="rId10"/>
    <p:sldId id="261" r:id="rId11"/>
    <p:sldId id="282" r:id="rId12"/>
    <p:sldId id="292" r:id="rId13"/>
    <p:sldId id="290" r:id="rId14"/>
    <p:sldId id="287" r:id="rId15"/>
    <p:sldId id="291" r:id="rId1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E7"/>
    <a:srgbClr val="8D6347"/>
    <a:srgbClr val="FFFFFF"/>
    <a:srgbClr val="9D0000"/>
    <a:srgbClr val="855939"/>
    <a:srgbClr val="60370F"/>
    <a:srgbClr val="8D6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78" y="7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9" d="100"/>
          <a:sy n="89" d="100"/>
        </p:scale>
        <p:origin x="27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8B635C87-2E62-4093-9A27-E98FC63FAB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5AAF69-BA68-4C49-8B47-9FD6ED6C53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F370764-A101-4F54-95B9-F4CE648F7E6A}" type="datetime1">
              <a:rPr lang="es-ES" smtClean="0"/>
              <a:t>30/10/2020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7C6C3CB-CCFF-4F2E-B237-337C69FBB6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CEF750B0-2FB2-4047-BE00-43B13750AB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71E503E-9C9E-4EC6-B8AF-91FC09DF0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9284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293A307-46C6-4F06-805B-DBF7425F66FD}" type="datetime1">
              <a:rPr lang="es-ES" noProof="0" smtClean="0"/>
              <a:t>30/10/2020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AE59743-683C-4279-9E83-23C937C99CF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193135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AE59743-683C-4279-9E83-23C937C99CF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18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8099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es-ES" noProof="0" smtClean="0"/>
              <a:t>11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29547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es-ES" noProof="0" smtClean="0"/>
              <a:t>12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30057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es-ES" noProof="0" smtClean="0"/>
              <a:t>13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89555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es-ES" noProof="0" smtClean="0"/>
              <a:t>14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38483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es-ES" noProof="0" smtClean="0"/>
              <a:t>15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93571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8133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144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9767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463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es-ES" noProof="0" smtClean="0"/>
              <a:t>6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38387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1590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060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es-ES" noProof="0" smtClean="0"/>
              <a:t>9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0024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32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 descr="Copas en una mesa">
            <a:extLst>
              <a:ext uri="{FF2B5EF4-FFF2-40B4-BE49-F238E27FC236}">
                <a16:creationId xmlns:a16="http://schemas.microsoft.com/office/drawing/2014/main" id="{8560CB95-F807-46B3-8A39-B650A8906A3F}"/>
              </a:ext>
            </a:extLst>
          </p:cNvPr>
          <p:cNvSpPr/>
          <p:nvPr userDrawn="1"/>
        </p:nvSpPr>
        <p:spPr>
          <a:xfrm>
            <a:off x="5199825" y="0"/>
            <a:ext cx="6992175" cy="6858000"/>
          </a:xfrm>
          <a:prstGeom prst="rect">
            <a:avLst/>
          </a:prstGeom>
          <a:blipFill>
            <a:blip r:embed="rId2"/>
            <a:srcRect/>
            <a:stretch>
              <a:fillRect t="-418" b="-4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" name="Rectángulo 6" descr="Máscara de pincelada">
            <a:extLst>
              <a:ext uri="{FF2B5EF4-FFF2-40B4-BE49-F238E27FC236}">
                <a16:creationId xmlns:a16="http://schemas.microsoft.com/office/drawing/2014/main" id="{09350598-7231-484F-ABFF-7D42DB8424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56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CBC4D2-04A1-4388-B041-D25EA3246F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6924" y="3482526"/>
            <a:ext cx="6238970" cy="1967770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5500"/>
            </a:lvl1pPr>
          </a:lstStyle>
          <a:p>
            <a:pPr rtl="0"/>
            <a:r>
              <a:rPr lang="es-ES" noProof="0"/>
              <a:t>HAGA CLIC PARA </a:t>
            </a:r>
            <a:br>
              <a:rPr lang="es-ES" noProof="0"/>
            </a:br>
            <a:r>
              <a:rPr lang="es-ES" noProof="0"/>
              <a:t>EDITAR EL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22EDEE-795E-4F38-9546-83FC7F9253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6924" y="5646875"/>
            <a:ext cx="6238970" cy="505934"/>
          </a:xfrm>
        </p:spPr>
        <p:txBody>
          <a:bodyPr rtlCol="0">
            <a:noAutofit/>
          </a:bodyPr>
          <a:lstStyle>
            <a:lvl1pPr marL="0" indent="0" algn="l">
              <a:buNone/>
              <a:defRPr sz="32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BFAD3E-7077-4F6A-9BC8-4508F2B4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FF6CD8-FBB8-4256-87F1-FD70D838433F}" type="datetime1">
              <a:rPr lang="es-ES" noProof="0" smtClean="0"/>
              <a:t>30/10/2020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794AFC-07BE-4BCA-8E8F-AA68C7F7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70EFB6A-EF00-4DD9-9184-AFC328D0236C}"/>
              </a:ext>
            </a:extLst>
          </p:cNvPr>
          <p:cNvCxnSpPr>
            <a:cxnSpLocks/>
          </p:cNvCxnSpPr>
          <p:nvPr userDrawn="1"/>
        </p:nvCxnSpPr>
        <p:spPr>
          <a:xfrm>
            <a:off x="959490" y="5453416"/>
            <a:ext cx="4325112" cy="0"/>
          </a:xfrm>
          <a:prstGeom prst="line">
            <a:avLst/>
          </a:prstGeom>
          <a:ln w="254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Marcador de posición de imagen 14" descr="Su logotipo">
            <a:extLst>
              <a:ext uri="{FF2B5EF4-FFF2-40B4-BE49-F238E27FC236}">
                <a16:creationId xmlns:a16="http://schemas.microsoft.com/office/drawing/2014/main" id="{FC85CAB4-100C-489B-BC14-9A3F41B7EC8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3091" y="873125"/>
            <a:ext cx="1646237" cy="1149350"/>
          </a:xfrm>
          <a:noFill/>
        </p:spPr>
        <p:txBody>
          <a:bodyPr wrap="square" lIns="46800" rIns="46800" rtlCol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00">
                <a:solidFill>
                  <a:srgbClr val="8D6347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49892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 descr="Mancha de pincelada">
            <a:extLst>
              <a:ext uri="{FF2B5EF4-FFF2-40B4-BE49-F238E27FC236}">
                <a16:creationId xmlns:a16="http://schemas.microsoft.com/office/drawing/2014/main" id="{0A2C58D9-C10D-4BD1-98F0-5F5552601AE6}"/>
              </a:ext>
            </a:extLst>
          </p:cNvPr>
          <p:cNvSpPr/>
          <p:nvPr userDrawn="1"/>
        </p:nvSpPr>
        <p:spPr>
          <a:xfrm>
            <a:off x="442270" y="2313405"/>
            <a:ext cx="3675888" cy="179222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22682" b="-22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2" name="Rectángulo 51" descr="Mancha de pincelada">
            <a:extLst>
              <a:ext uri="{FF2B5EF4-FFF2-40B4-BE49-F238E27FC236}">
                <a16:creationId xmlns:a16="http://schemas.microsoft.com/office/drawing/2014/main" id="{95045E2F-58A4-48EC-BF05-523315AB6031}"/>
              </a:ext>
            </a:extLst>
          </p:cNvPr>
          <p:cNvSpPr/>
          <p:nvPr userDrawn="1"/>
        </p:nvSpPr>
        <p:spPr>
          <a:xfrm>
            <a:off x="5747630" y="2309233"/>
            <a:ext cx="3675888" cy="179222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22682" b="-22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Marcador de texto 40">
            <a:extLst>
              <a:ext uri="{FF2B5EF4-FFF2-40B4-BE49-F238E27FC236}">
                <a16:creationId xmlns:a16="http://schemas.microsoft.com/office/drawing/2014/main" id="{15964389-22F6-40A0-A36E-E542607646E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46452" y="3642055"/>
            <a:ext cx="4787999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6F3FD8-7BEB-4080-AD20-18CB6D7EC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620867"/>
            <a:ext cx="10515600" cy="856343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7BF347-570A-4D1E-AA9F-818FDB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D06640-8ADB-4285-8792-148C6CE14E4B}" type="datetime1">
              <a:rPr lang="es-ES" noProof="0" smtClean="0"/>
              <a:t>30/10/2020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4DE783-5F47-47F2-85AE-C24C08C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D23F3562-993B-4398-A9F0-2EB3F91CE387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Subtítulo 2">
            <a:extLst>
              <a:ext uri="{FF2B5EF4-FFF2-40B4-BE49-F238E27FC236}">
                <a16:creationId xmlns:a16="http://schemas.microsoft.com/office/drawing/2014/main" id="{7C726E26-D540-424D-A785-221B0A06B9C0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59B205DF-9BF4-48EF-8022-300C804E010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46452" y="4054527"/>
            <a:ext cx="4788000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1" name="Marcador de posición de imagen 2">
            <a:extLst>
              <a:ext uri="{FF2B5EF4-FFF2-40B4-BE49-F238E27FC236}">
                <a16:creationId xmlns:a16="http://schemas.microsoft.com/office/drawing/2014/main" id="{EDF88690-C7C9-40D4-A61F-373255AC0C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1" name="Marcador de texto 40">
            <a:extLst>
              <a:ext uri="{FF2B5EF4-FFF2-40B4-BE49-F238E27FC236}">
                <a16:creationId xmlns:a16="http://schemas.microsoft.com/office/drawing/2014/main" id="{19621356-FE2C-4AEC-9E89-2CC86A230211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63322" y="2599849"/>
            <a:ext cx="4871129" cy="9720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12 345</a:t>
            </a:r>
          </a:p>
        </p:txBody>
      </p:sp>
      <p:sp>
        <p:nvSpPr>
          <p:cNvPr id="39" name="Marcador de texto 40">
            <a:extLst>
              <a:ext uri="{FF2B5EF4-FFF2-40B4-BE49-F238E27FC236}">
                <a16:creationId xmlns:a16="http://schemas.microsoft.com/office/drawing/2014/main" id="{DBAF7C9B-EA69-40A6-AB82-8564FEB1ADA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64798" y="3642350"/>
            <a:ext cx="4787999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0" name="Marcador de texto 40">
            <a:extLst>
              <a:ext uri="{FF2B5EF4-FFF2-40B4-BE49-F238E27FC236}">
                <a16:creationId xmlns:a16="http://schemas.microsoft.com/office/drawing/2014/main" id="{8AADAA41-DB71-4C36-9EDE-CA7E3121BDA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464798" y="4054822"/>
            <a:ext cx="4788000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3" name="Marcador de texto 40">
            <a:extLst>
              <a:ext uri="{FF2B5EF4-FFF2-40B4-BE49-F238E27FC236}">
                <a16:creationId xmlns:a16="http://schemas.microsoft.com/office/drawing/2014/main" id="{B13B1E83-DF7D-4152-83F9-7A99039613F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81668" y="2600144"/>
            <a:ext cx="4871129" cy="9720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6780</a:t>
            </a:r>
          </a:p>
        </p:txBody>
      </p:sp>
    </p:spTree>
    <p:extLst>
      <p:ext uri="{BB962C8B-B14F-4D97-AF65-F5344CB8AC3E}">
        <p14:creationId xmlns:p14="http://schemas.microsoft.com/office/powerpoint/2010/main" val="394239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rculos de los núme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 descr="Mancha de pincelada">
            <a:extLst>
              <a:ext uri="{FF2B5EF4-FFF2-40B4-BE49-F238E27FC236}">
                <a16:creationId xmlns:a16="http://schemas.microsoft.com/office/drawing/2014/main" id="{553AE28F-6B33-44BE-A48E-511B9E37A8E5}"/>
              </a:ext>
            </a:extLst>
          </p:cNvPr>
          <p:cNvSpPr/>
          <p:nvPr userDrawn="1"/>
        </p:nvSpPr>
        <p:spPr>
          <a:xfrm>
            <a:off x="649833" y="2266060"/>
            <a:ext cx="10597896" cy="2011680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Marcador de texto 40">
            <a:extLst>
              <a:ext uri="{FF2B5EF4-FFF2-40B4-BE49-F238E27FC236}">
                <a16:creationId xmlns:a16="http://schemas.microsoft.com/office/drawing/2014/main" id="{15964389-22F6-40A0-A36E-E542607646E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508836" y="4448204"/>
            <a:ext cx="3132000" cy="3432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6F3FD8-7BEB-4080-AD20-18CB6D7EC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620867"/>
            <a:ext cx="10515600" cy="856343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7BF347-570A-4D1E-AA9F-818FDB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803231-51AC-498F-B056-04000733F334}" type="datetime1">
              <a:rPr lang="es-ES" noProof="0" smtClean="0"/>
              <a:t>30/10/2020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4DE783-5F47-47F2-85AE-C24C08C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D23F3562-993B-4398-A9F0-2EB3F91CE387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59B205DF-9BF4-48EF-8022-300C804E010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508836" y="4860676"/>
            <a:ext cx="3132000" cy="83529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1" name="Marcador de posición de imagen 2">
            <a:extLst>
              <a:ext uri="{FF2B5EF4-FFF2-40B4-BE49-F238E27FC236}">
                <a16:creationId xmlns:a16="http://schemas.microsoft.com/office/drawing/2014/main" id="{EDF88690-C7C9-40D4-A61F-373255AC0C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9" name="Marcador de texto 40">
            <a:extLst>
              <a:ext uri="{FF2B5EF4-FFF2-40B4-BE49-F238E27FC236}">
                <a16:creationId xmlns:a16="http://schemas.microsoft.com/office/drawing/2014/main" id="{DBAF7C9B-EA69-40A6-AB82-8564FEB1ADA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716343" y="4448499"/>
            <a:ext cx="3132000" cy="3432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0" name="Marcador de texto 40">
            <a:extLst>
              <a:ext uri="{FF2B5EF4-FFF2-40B4-BE49-F238E27FC236}">
                <a16:creationId xmlns:a16="http://schemas.microsoft.com/office/drawing/2014/main" id="{8AADAA41-DB71-4C36-9EDE-CA7E3121BDA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716343" y="4860971"/>
            <a:ext cx="3132000" cy="83529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29BB331B-BB86-4BF8-B64D-10A4EA066996}"/>
              </a:ext>
            </a:extLst>
          </p:cNvPr>
          <p:cNvSpPr/>
          <p:nvPr userDrawn="1"/>
        </p:nvSpPr>
        <p:spPr>
          <a:xfrm>
            <a:off x="1892209" y="1877591"/>
            <a:ext cx="2376000" cy="23760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E4607297-0AE5-4568-8E23-9A22E0C9047F}"/>
              </a:ext>
            </a:extLst>
          </p:cNvPr>
          <p:cNvSpPr/>
          <p:nvPr userDrawn="1"/>
        </p:nvSpPr>
        <p:spPr>
          <a:xfrm>
            <a:off x="5318591" y="2318813"/>
            <a:ext cx="1929600" cy="19296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16AB8DAF-6AF1-4CAA-AE2D-6AD8CDCCD190}"/>
              </a:ext>
            </a:extLst>
          </p:cNvPr>
          <p:cNvSpPr/>
          <p:nvPr userDrawn="1"/>
        </p:nvSpPr>
        <p:spPr>
          <a:xfrm>
            <a:off x="8892192" y="2827701"/>
            <a:ext cx="1407600" cy="14076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2" name="Marcador de texto 40">
            <a:extLst>
              <a:ext uri="{FF2B5EF4-FFF2-40B4-BE49-F238E27FC236}">
                <a16:creationId xmlns:a16="http://schemas.microsoft.com/office/drawing/2014/main" id="{5F5CDB97-1A89-4A46-BBC6-957BE23CC68D}"/>
              </a:ext>
            </a:extLst>
          </p:cNvPr>
          <p:cNvSpPr>
            <a:spLocks noGrp="1"/>
          </p:cNvSpPr>
          <p:nvPr userDrawn="1">
            <p:ph type="body" sz="quarter" idx="61" hasCustomPrompt="1"/>
          </p:nvPr>
        </p:nvSpPr>
        <p:spPr>
          <a:xfrm>
            <a:off x="8032507" y="4448204"/>
            <a:ext cx="3132000" cy="3432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3" name="Marcador de texto 40">
            <a:extLst>
              <a:ext uri="{FF2B5EF4-FFF2-40B4-BE49-F238E27FC236}">
                <a16:creationId xmlns:a16="http://schemas.microsoft.com/office/drawing/2014/main" id="{EE3568F2-C8B7-440C-B118-77D1EB8BA68C}"/>
              </a:ext>
            </a:extLst>
          </p:cNvPr>
          <p:cNvSpPr>
            <a:spLocks noGrp="1"/>
          </p:cNvSpPr>
          <p:nvPr userDrawn="1">
            <p:ph type="body" sz="quarter" idx="62" hasCustomPrompt="1"/>
          </p:nvPr>
        </p:nvSpPr>
        <p:spPr>
          <a:xfrm>
            <a:off x="8032507" y="4860676"/>
            <a:ext cx="3132000" cy="83529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8" name="Marcador de texto 40">
            <a:extLst>
              <a:ext uri="{FF2B5EF4-FFF2-40B4-BE49-F238E27FC236}">
                <a16:creationId xmlns:a16="http://schemas.microsoft.com/office/drawing/2014/main" id="{04507F51-0648-491E-AE08-5EFD71620E2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203729" y="2550122"/>
            <a:ext cx="1734798" cy="61823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5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100 €</a:t>
            </a:r>
          </a:p>
        </p:txBody>
      </p:sp>
      <p:sp>
        <p:nvSpPr>
          <p:cNvPr id="29" name="Marcador de texto 40">
            <a:extLst>
              <a:ext uri="{FF2B5EF4-FFF2-40B4-BE49-F238E27FC236}">
                <a16:creationId xmlns:a16="http://schemas.microsoft.com/office/drawing/2014/main" id="{DC7D0F93-C77D-44A3-A2D1-6D8B93ADE8E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203729" y="3175537"/>
            <a:ext cx="1734798" cy="41870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100" b="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Mil millones</a:t>
            </a:r>
          </a:p>
        </p:txBody>
      </p:sp>
      <p:sp>
        <p:nvSpPr>
          <p:cNvPr id="32" name="Marcador de texto 40">
            <a:extLst>
              <a:ext uri="{FF2B5EF4-FFF2-40B4-BE49-F238E27FC236}">
                <a16:creationId xmlns:a16="http://schemas.microsoft.com/office/drawing/2014/main" id="{19439A71-712F-42A8-988D-A40FC79D30E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429868" y="2755270"/>
            <a:ext cx="1734798" cy="61823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45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50 €</a:t>
            </a:r>
          </a:p>
        </p:txBody>
      </p:sp>
      <p:sp>
        <p:nvSpPr>
          <p:cNvPr id="33" name="Marcador de texto 40">
            <a:extLst>
              <a:ext uri="{FF2B5EF4-FFF2-40B4-BE49-F238E27FC236}">
                <a16:creationId xmlns:a16="http://schemas.microsoft.com/office/drawing/2014/main" id="{38AE03D3-550E-413E-8DD3-5A6558981278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429868" y="3346179"/>
            <a:ext cx="1734798" cy="41870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Mil millones</a:t>
            </a:r>
          </a:p>
        </p:txBody>
      </p:sp>
      <p:sp>
        <p:nvSpPr>
          <p:cNvPr id="34" name="Marcador de texto 40">
            <a:extLst>
              <a:ext uri="{FF2B5EF4-FFF2-40B4-BE49-F238E27FC236}">
                <a16:creationId xmlns:a16="http://schemas.microsoft.com/office/drawing/2014/main" id="{0B0F054D-7CBD-40FB-84C5-6E37FDF0EC9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830050" y="3060231"/>
            <a:ext cx="1529901" cy="477909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4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25 €</a:t>
            </a:r>
          </a:p>
        </p:txBody>
      </p:sp>
      <p:sp>
        <p:nvSpPr>
          <p:cNvPr id="35" name="Marcador de texto 40">
            <a:extLst>
              <a:ext uri="{FF2B5EF4-FFF2-40B4-BE49-F238E27FC236}">
                <a16:creationId xmlns:a16="http://schemas.microsoft.com/office/drawing/2014/main" id="{0285840A-F59B-4DDE-A051-9BBA250A628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30050" y="3580049"/>
            <a:ext cx="1529901" cy="41870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900" b="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Mil millones</a:t>
            </a:r>
          </a:p>
        </p:txBody>
      </p:sp>
    </p:spTree>
    <p:extLst>
      <p:ext uri="{BB962C8B-B14F-4D97-AF65-F5344CB8AC3E}">
        <p14:creationId xmlns:p14="http://schemas.microsoft.com/office/powerpoint/2010/main" val="3408001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9FEDE1-14F2-46B9-85D8-8B68DB5F2E5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3656" y="2914563"/>
            <a:ext cx="4899002" cy="2528208"/>
          </a:xfrm>
        </p:spPr>
        <p:txBody>
          <a:bodyPr rtlCol="0">
            <a:normAutofit/>
          </a:bodyPr>
          <a:lstStyle>
            <a:lvl1pPr marL="230400" indent="-2304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32D69E-CA10-4527-B254-FADF2AD3AEB3}" type="datetime1">
              <a:rPr lang="es-ES" noProof="0" smtClean="0"/>
              <a:t>30/10/2020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Subtítulo 2">
            <a:extLst>
              <a:ext uri="{FF2B5EF4-FFF2-40B4-BE49-F238E27FC236}">
                <a16:creationId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14" name="Marcador de texto 40">
            <a:extLst>
              <a:ext uri="{FF2B5EF4-FFF2-40B4-BE49-F238E27FC236}">
                <a16:creationId xmlns:a16="http://schemas.microsoft.com/office/drawing/2014/main" id="{2E228B39-E69E-4928-A3B9-E0820CF9C19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38197" y="2509005"/>
            <a:ext cx="4680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texto 40">
            <a:extLst>
              <a:ext uri="{FF2B5EF4-FFF2-40B4-BE49-F238E27FC236}">
                <a16:creationId xmlns:a16="http://schemas.microsoft.com/office/drawing/2014/main" id="{DB13281D-9A7C-4ED9-86E0-B903E8AE724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694264" y="2509005"/>
            <a:ext cx="4680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1" name="Marcador de posición de imagen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609833F7-F057-48CB-9D76-2CA2BC07E553}"/>
              </a:ext>
            </a:extLst>
          </p:cNvPr>
          <p:cNvSpPr>
            <a:spLocks noGrp="1"/>
          </p:cNvSpPr>
          <p:nvPr>
            <p:ph sz="half" idx="57" hasCustomPrompt="1"/>
          </p:nvPr>
        </p:nvSpPr>
        <p:spPr>
          <a:xfrm>
            <a:off x="6475262" y="2914563"/>
            <a:ext cx="4899002" cy="2528208"/>
          </a:xfrm>
        </p:spPr>
        <p:txBody>
          <a:bodyPr rtlCol="0">
            <a:normAutofit/>
          </a:bodyPr>
          <a:lstStyle>
            <a:lvl1pPr marL="230400" indent="-2304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73216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l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480661"/>
            <a:ext cx="10515600" cy="704696"/>
          </a:xfrm>
        </p:spPr>
        <p:txBody>
          <a:bodyPr rtlCol="0" anchor="b" anchorCtr="0">
            <a:noAutofit/>
          </a:bodyPr>
          <a:lstStyle>
            <a:lvl1pPr algn="ctr">
              <a:defRPr sz="25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HAGA CLIC PARA EDITAR EL ESTILO DEL TÍTULO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FB28A0-6BC0-49C9-9B7E-608A397D7F0C}" type="datetime1">
              <a:rPr lang="es-ES" noProof="0" smtClean="0"/>
              <a:t>30/10/2020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277438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Marcador de posición de imagen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3" name="Rectángulo 12" descr="Mancha de pincelada">
            <a:extLst>
              <a:ext uri="{FF2B5EF4-FFF2-40B4-BE49-F238E27FC236}">
                <a16:creationId xmlns:a16="http://schemas.microsoft.com/office/drawing/2014/main" id="{0CCD991D-2B03-47A2-8715-7661B26F9B95}"/>
              </a:ext>
            </a:extLst>
          </p:cNvPr>
          <p:cNvSpPr/>
          <p:nvPr userDrawn="1"/>
        </p:nvSpPr>
        <p:spPr>
          <a:xfrm>
            <a:off x="1990344" y="2075688"/>
            <a:ext cx="8211312" cy="270662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5" name="Marcador de texto 9" descr="Cuadrante con los logotipos de los competidores">
            <a:extLst>
              <a:ext uri="{FF2B5EF4-FFF2-40B4-BE49-F238E27FC236}">
                <a16:creationId xmlns:a16="http://schemas.microsoft.com/office/drawing/2014/main" id="{7246D54D-92E6-4129-9F9B-80AD6027E5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31544" y="1409436"/>
            <a:ext cx="2728913" cy="42545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 rtl="0"/>
            <a:r>
              <a:rPr lang="es-ES" noProof="0"/>
              <a:t>Más conveniente</a:t>
            </a:r>
          </a:p>
        </p:txBody>
      </p:sp>
      <p:sp>
        <p:nvSpPr>
          <p:cNvPr id="17" name="Marcador de texto 9" descr="Cuadrante con los logotipos de los competidores">
            <a:extLst>
              <a:ext uri="{FF2B5EF4-FFF2-40B4-BE49-F238E27FC236}">
                <a16:creationId xmlns:a16="http://schemas.microsoft.com/office/drawing/2014/main" id="{6DEE1C9E-9A2E-44D5-B900-58F0DC5C152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31544" y="5690411"/>
            <a:ext cx="2728913" cy="42545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 rtl="0"/>
            <a:r>
              <a:rPr lang="es-ES" noProof="0"/>
              <a:t>Menos conveniente</a:t>
            </a:r>
          </a:p>
        </p:txBody>
      </p:sp>
      <p:sp>
        <p:nvSpPr>
          <p:cNvPr id="18" name="Marcador de texto 9">
            <a:extLst>
              <a:ext uri="{FF2B5EF4-FFF2-40B4-BE49-F238E27FC236}">
                <a16:creationId xmlns:a16="http://schemas.microsoft.com/office/drawing/2014/main" id="{66B9A18B-0CF3-4C0A-B305-707B9A66919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9903" y="3744448"/>
            <a:ext cx="2728913" cy="42545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 rtl="0"/>
            <a:r>
              <a:rPr lang="es-ES" noProof="0"/>
              <a:t>Más caro</a:t>
            </a:r>
          </a:p>
        </p:txBody>
      </p:sp>
      <p:sp>
        <p:nvSpPr>
          <p:cNvPr id="19" name="Marcador de texto 9" descr="Cuadrante con los logotipos de los competidores">
            <a:extLst>
              <a:ext uri="{FF2B5EF4-FFF2-40B4-BE49-F238E27FC236}">
                <a16:creationId xmlns:a16="http://schemas.microsoft.com/office/drawing/2014/main" id="{6FE680D8-859C-4A7C-AD2D-F5FBE95F1CF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614398" y="3744448"/>
            <a:ext cx="2728913" cy="425450"/>
          </a:xfrm>
        </p:spPr>
        <p:txBody>
          <a:bodyPr rtlCol="0">
            <a:noAutofit/>
          </a:bodyPr>
          <a:lstStyle>
            <a:lvl1pPr marL="0" indent="0" algn="r">
              <a:buNone/>
              <a:defRPr sz="16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 rtl="0"/>
            <a:r>
              <a:rPr lang="es-ES" noProof="0"/>
              <a:t>Menos caro</a:t>
            </a:r>
          </a:p>
        </p:txBody>
      </p:sp>
      <p:sp>
        <p:nvSpPr>
          <p:cNvPr id="22" name="Marcador de posición de imagen 11" descr="Cuadrante con los logotipos de los competidores">
            <a:extLst>
              <a:ext uri="{FF2B5EF4-FFF2-40B4-BE49-F238E27FC236}">
                <a16:creationId xmlns:a16="http://schemas.microsoft.com/office/drawing/2014/main" id="{E6B6CE82-1BDF-4550-8960-7F41345BA07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271215" y="2622855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Competidor 2</a:t>
            </a:r>
          </a:p>
          <a:p>
            <a:pPr rtl="0"/>
            <a:r>
              <a:rPr lang="es-ES" noProof="0"/>
              <a:t>Logotipo</a:t>
            </a:r>
          </a:p>
        </p:txBody>
      </p:sp>
      <p:sp>
        <p:nvSpPr>
          <p:cNvPr id="23" name="Marcador de posición de imagen 11" descr="Cuadrante con los logotipos de los competidores">
            <a:extLst>
              <a:ext uri="{FF2B5EF4-FFF2-40B4-BE49-F238E27FC236}">
                <a16:creationId xmlns:a16="http://schemas.microsoft.com/office/drawing/2014/main" id="{582E2341-B28C-43DC-9292-43E8D75A3BDD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66167" y="2060082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Competidor 1</a:t>
            </a:r>
          </a:p>
          <a:p>
            <a:pPr rtl="0"/>
            <a:r>
              <a:rPr lang="es-ES" noProof="0"/>
              <a:t>Logotipo</a:t>
            </a:r>
          </a:p>
        </p:txBody>
      </p:sp>
      <p:sp>
        <p:nvSpPr>
          <p:cNvPr id="24" name="Marcador de posición de imagen 11" descr="Cuadrante con los logotipos de los competidores">
            <a:extLst>
              <a:ext uri="{FF2B5EF4-FFF2-40B4-BE49-F238E27FC236}">
                <a16:creationId xmlns:a16="http://schemas.microsoft.com/office/drawing/2014/main" id="{B5CF88F9-58C0-4E88-8243-2E2026B3D84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872684" y="4500968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Competidor 3</a:t>
            </a:r>
          </a:p>
          <a:p>
            <a:pPr rtl="0"/>
            <a:r>
              <a:rPr lang="es-ES" noProof="0"/>
              <a:t>Logotipo</a:t>
            </a:r>
          </a:p>
        </p:txBody>
      </p:sp>
      <p:sp>
        <p:nvSpPr>
          <p:cNvPr id="25" name="Marcador de posición de imagen 11" descr="Cuadrante con los logotipos de los competidores">
            <a:extLst>
              <a:ext uri="{FF2B5EF4-FFF2-40B4-BE49-F238E27FC236}">
                <a16:creationId xmlns:a16="http://schemas.microsoft.com/office/drawing/2014/main" id="{A82EE939-4C57-4B18-8083-AFBEAFEFF3C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36591" y="2679507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Competidor 4</a:t>
            </a:r>
          </a:p>
          <a:p>
            <a:pPr rtl="0"/>
            <a:r>
              <a:rPr lang="es-ES" noProof="0"/>
              <a:t>Logotipo</a:t>
            </a:r>
          </a:p>
        </p:txBody>
      </p:sp>
      <p:sp>
        <p:nvSpPr>
          <p:cNvPr id="26" name="Marcador de posición de imagen 11" descr="Cuadrante con los logotipos de los competidores">
            <a:extLst>
              <a:ext uri="{FF2B5EF4-FFF2-40B4-BE49-F238E27FC236}">
                <a16:creationId xmlns:a16="http://schemas.microsoft.com/office/drawing/2014/main" id="{6F0782C9-DB20-403D-BE02-0A8B0F75EEB4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8028" y="4605894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Competidor 5</a:t>
            </a:r>
          </a:p>
          <a:p>
            <a:pPr rtl="0"/>
            <a:r>
              <a:rPr lang="es-ES" noProof="0"/>
              <a:t>Logotipo</a:t>
            </a:r>
          </a:p>
        </p:txBody>
      </p:sp>
      <p:sp>
        <p:nvSpPr>
          <p:cNvPr id="27" name="Marcador de posición de imagen 11" descr="Cuadrante con los logotipos de los competidores">
            <a:extLst>
              <a:ext uri="{FF2B5EF4-FFF2-40B4-BE49-F238E27FC236}">
                <a16:creationId xmlns:a16="http://schemas.microsoft.com/office/drawing/2014/main" id="{BD7EAF5B-32EC-4B5A-91BC-2486855FFC2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132534" y="4368730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Competidor 6</a:t>
            </a:r>
          </a:p>
          <a:p>
            <a:pPr rtl="0"/>
            <a:r>
              <a:rPr lang="es-ES" noProof="0"/>
              <a:t>Logotipo</a:t>
            </a:r>
          </a:p>
        </p:txBody>
      </p:sp>
      <p:sp>
        <p:nvSpPr>
          <p:cNvPr id="28" name="Marcador de posición de imagen 14" descr="Cuadrante con los logotipos de los competidores">
            <a:extLst>
              <a:ext uri="{FF2B5EF4-FFF2-40B4-BE49-F238E27FC236}">
                <a16:creationId xmlns:a16="http://schemas.microsoft.com/office/drawing/2014/main" id="{13F923C2-8EA1-4CAA-AD2F-96AD06CA898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697679" y="2082333"/>
            <a:ext cx="1207008" cy="841248"/>
          </a:xfrm>
        </p:spPr>
        <p:txBody>
          <a:bodyPr wrap="square" lIns="46800" rIns="46800" rtlCol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Logotipo</a:t>
            </a:r>
            <a:br>
              <a:rPr lang="es-ES" noProof="0"/>
            </a:br>
            <a:r>
              <a:rPr lang="es-ES" noProof="0"/>
              <a:t>de su </a:t>
            </a:r>
            <a:br>
              <a:rPr lang="es-ES" noProof="0"/>
            </a:br>
            <a:r>
              <a:rPr lang="es-ES" noProof="0"/>
              <a:t>restaurante</a:t>
            </a:r>
          </a:p>
        </p:txBody>
      </p:sp>
      <p:cxnSp>
        <p:nvCxnSpPr>
          <p:cNvPr id="29" name="Conector recto de flecha 28" descr="Cuadrante con los logotipos de los competidores">
            <a:extLst>
              <a:ext uri="{FF2B5EF4-FFF2-40B4-BE49-F238E27FC236}">
                <a16:creationId xmlns:a16="http://schemas.microsoft.com/office/drawing/2014/main" id="{6E38594D-B49F-47FB-AAB7-D4B848169F4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162045" y="3698539"/>
            <a:ext cx="386791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 descr="Cuadrante con los logotipos de los competidores">
            <a:extLst>
              <a:ext uri="{FF2B5EF4-FFF2-40B4-BE49-F238E27FC236}">
                <a16:creationId xmlns:a16="http://schemas.microsoft.com/office/drawing/2014/main" id="{9CDF9FE9-ABF5-4DE2-A545-2BF180F9F5ED}"/>
              </a:ext>
            </a:extLst>
          </p:cNvPr>
          <p:cNvCxnSpPr>
            <a:cxnSpLocks/>
          </p:cNvCxnSpPr>
          <p:nvPr userDrawn="1"/>
        </p:nvCxnSpPr>
        <p:spPr>
          <a:xfrm>
            <a:off x="943519" y="3680663"/>
            <a:ext cx="1033255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266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tres blo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178B7359-F8D9-49C3-9ECB-5D7928220A32}"/>
              </a:ext>
            </a:extLst>
          </p:cNvPr>
          <p:cNvSpPr/>
          <p:nvPr userDrawn="1"/>
        </p:nvSpPr>
        <p:spPr>
          <a:xfrm>
            <a:off x="940831" y="2764203"/>
            <a:ext cx="3106800" cy="2706587"/>
          </a:xfrm>
          <a:prstGeom prst="rect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DD6BF640-6D98-46DC-BF66-FEB2A0511221}"/>
              </a:ext>
            </a:extLst>
          </p:cNvPr>
          <p:cNvSpPr/>
          <p:nvPr userDrawn="1"/>
        </p:nvSpPr>
        <p:spPr>
          <a:xfrm>
            <a:off x="8132936" y="2762391"/>
            <a:ext cx="3106800" cy="2706587"/>
          </a:xfrm>
          <a:prstGeom prst="rect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E7397380-65CA-490B-89DE-D8D1C25E0B00}"/>
              </a:ext>
            </a:extLst>
          </p:cNvPr>
          <p:cNvSpPr/>
          <p:nvPr userDrawn="1"/>
        </p:nvSpPr>
        <p:spPr>
          <a:xfrm>
            <a:off x="4542600" y="2762391"/>
            <a:ext cx="3106800" cy="2706587"/>
          </a:xfrm>
          <a:prstGeom prst="rect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5252BCA-7050-40A2-A745-BB966870609C}"/>
              </a:ext>
            </a:extLst>
          </p:cNvPr>
          <p:cNvSpPr/>
          <p:nvPr userDrawn="1"/>
        </p:nvSpPr>
        <p:spPr>
          <a:xfrm>
            <a:off x="940831" y="1953987"/>
            <a:ext cx="3106800" cy="841205"/>
          </a:xfrm>
          <a:prstGeom prst="rect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74C138-32DE-4311-868F-B9A4BE31F22A}" type="datetime1">
              <a:rPr lang="es-ES" noProof="0" smtClean="0"/>
              <a:t>30/10/2020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Marcador de posición de imagen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id="{C28E9701-34F1-4219-ACE1-7000B0AE2C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509" y="2871230"/>
            <a:ext cx="3106800" cy="2599560"/>
          </a:xfrm>
        </p:spPr>
        <p:txBody>
          <a:bodyPr rtlCol="0">
            <a:normAutofit/>
          </a:bodyPr>
          <a:lstStyle>
            <a:lvl1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</a:defRPr>
            </a:lvl1pPr>
            <a:lvl2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</a:defRPr>
            </a:lvl2pPr>
            <a:lvl3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</a:defRPr>
            </a:lvl3pPr>
            <a:lvl4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</a:defRPr>
            </a:lvl4pPr>
            <a:lvl5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415564D0-8659-4746-BD61-2022D5A1571C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141089" y="2123251"/>
            <a:ext cx="2906220" cy="400978"/>
          </a:xfrm>
        </p:spPr>
        <p:txBody>
          <a:bodyPr rtlCol="0">
            <a:normAutofit/>
          </a:bodyPr>
          <a:lstStyle>
            <a:lvl1pPr marL="0" indent="0" algn="l">
              <a:buNone/>
              <a:defRPr lang="en-US" sz="17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TEXTO DEL PATRÓN</a:t>
            </a:r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322C9944-3681-441A-BDB1-D9901BE862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0273" y="2433516"/>
            <a:ext cx="2907035" cy="251428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texto del patrón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FB03FB91-2842-4B1B-8AE9-E9D1FF269D35}"/>
              </a:ext>
            </a:extLst>
          </p:cNvPr>
          <p:cNvSpPr/>
          <p:nvPr userDrawn="1"/>
        </p:nvSpPr>
        <p:spPr>
          <a:xfrm>
            <a:off x="4542600" y="1952175"/>
            <a:ext cx="3106800" cy="841205"/>
          </a:xfrm>
          <a:prstGeom prst="rect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31" name="Marcador de texto 12">
            <a:extLst>
              <a:ext uri="{FF2B5EF4-FFF2-40B4-BE49-F238E27FC236}">
                <a16:creationId xmlns:a16="http://schemas.microsoft.com/office/drawing/2014/main" id="{9616E1B6-498C-460B-AB62-AF81D52C449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542278" y="2869418"/>
            <a:ext cx="3106800" cy="2599560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ru-RU" sz="14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5C441323-C1A6-4BDC-AC0A-1EFAFD9BB852}"/>
              </a:ext>
            </a:extLst>
          </p:cNvPr>
          <p:cNvSpPr/>
          <p:nvPr userDrawn="1"/>
        </p:nvSpPr>
        <p:spPr>
          <a:xfrm>
            <a:off x="8132936" y="1952175"/>
            <a:ext cx="3106800" cy="841205"/>
          </a:xfrm>
          <a:prstGeom prst="rect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36" name="Marcador de texto 12">
            <a:extLst>
              <a:ext uri="{FF2B5EF4-FFF2-40B4-BE49-F238E27FC236}">
                <a16:creationId xmlns:a16="http://schemas.microsoft.com/office/drawing/2014/main" id="{BDD3F4DF-AE9A-4210-B425-69CEFF02107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132614" y="2869418"/>
            <a:ext cx="3106800" cy="2599560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ru-RU" sz="14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3" name="Marcador de texto 3">
            <a:extLst>
              <a:ext uri="{FF2B5EF4-FFF2-40B4-BE49-F238E27FC236}">
                <a16:creationId xmlns:a16="http://schemas.microsoft.com/office/drawing/2014/main" id="{DE83707A-ED46-4701-A2DF-CAF67EC69C0D}"/>
              </a:ext>
            </a:extLst>
          </p:cNvPr>
          <p:cNvSpPr>
            <a:spLocks noGrp="1"/>
          </p:cNvSpPr>
          <p:nvPr>
            <p:ph type="body" sz="half" idx="60" hasCustomPrompt="1"/>
          </p:nvPr>
        </p:nvSpPr>
        <p:spPr>
          <a:xfrm>
            <a:off x="4742364" y="2123251"/>
            <a:ext cx="2906220" cy="400978"/>
          </a:xfrm>
        </p:spPr>
        <p:txBody>
          <a:bodyPr rtlCol="0">
            <a:normAutofit/>
          </a:bodyPr>
          <a:lstStyle>
            <a:lvl1pPr marL="0" indent="0" algn="l">
              <a:buNone/>
              <a:defRPr lang="en-US" sz="17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TEXTO DEL PATRÓN</a:t>
            </a:r>
          </a:p>
        </p:txBody>
      </p:sp>
      <p:sp>
        <p:nvSpPr>
          <p:cNvPr id="45" name="Marcador de texto 3">
            <a:extLst>
              <a:ext uri="{FF2B5EF4-FFF2-40B4-BE49-F238E27FC236}">
                <a16:creationId xmlns:a16="http://schemas.microsoft.com/office/drawing/2014/main" id="{79E3F99B-4600-4E33-94D7-64D008878A7E}"/>
              </a:ext>
            </a:extLst>
          </p:cNvPr>
          <p:cNvSpPr>
            <a:spLocks noGrp="1"/>
          </p:cNvSpPr>
          <p:nvPr>
            <p:ph type="body" sz="half" idx="61" hasCustomPrompt="1"/>
          </p:nvPr>
        </p:nvSpPr>
        <p:spPr>
          <a:xfrm>
            <a:off x="8333194" y="2123251"/>
            <a:ext cx="2906220" cy="400978"/>
          </a:xfrm>
        </p:spPr>
        <p:txBody>
          <a:bodyPr rtlCol="0">
            <a:normAutofit/>
          </a:bodyPr>
          <a:lstStyle>
            <a:lvl1pPr marL="0" indent="0" algn="l">
              <a:buNone/>
              <a:defRPr lang="en-US" sz="17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TEXTO DEL PATRÓN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1C632C55-1D14-4AE5-91FB-49DA7604581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742364" y="2432944"/>
            <a:ext cx="2919600" cy="252000"/>
          </a:xfrm>
        </p:spPr>
        <p:txBody>
          <a:bodyPr rtlCol="0">
            <a:no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i="1" kern="1200" dirty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es-ES" noProof="0"/>
              <a:t>Haga clic para editar el texto del patrón</a:t>
            </a:r>
          </a:p>
        </p:txBody>
      </p:sp>
      <p:sp>
        <p:nvSpPr>
          <p:cNvPr id="46" name="Marcador de texto 11">
            <a:extLst>
              <a:ext uri="{FF2B5EF4-FFF2-40B4-BE49-F238E27FC236}">
                <a16:creationId xmlns:a16="http://schemas.microsoft.com/office/drawing/2014/main" id="{52665BC8-C66B-455F-8D42-C0B89951FC6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333194" y="2432944"/>
            <a:ext cx="2919600" cy="252000"/>
          </a:xfrm>
        </p:spPr>
        <p:txBody>
          <a:bodyPr rtlCol="0">
            <a:no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i="1" kern="1200" dirty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es-ES" noProof="0"/>
              <a:t>Haga clic para editar el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42618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9FEDE1-14F2-46B9-85D8-8B68DB5F2E5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6" y="2299110"/>
            <a:ext cx="5220000" cy="326750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E57021-02E8-490F-A69C-79153009E3C3}" type="datetime1">
              <a:rPr lang="es-ES" noProof="0" smtClean="0"/>
              <a:t>30/10/2020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40">
            <a:extLst>
              <a:ext uri="{FF2B5EF4-FFF2-40B4-BE49-F238E27FC236}">
                <a16:creationId xmlns:a16="http://schemas.microsoft.com/office/drawing/2014/main" id="{2E228B39-E69E-4928-A3B9-E0820CF9C19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38206" y="1893552"/>
            <a:ext cx="5220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rgbClr val="9D0000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texto 40">
            <a:extLst>
              <a:ext uri="{FF2B5EF4-FFF2-40B4-BE49-F238E27FC236}">
                <a16:creationId xmlns:a16="http://schemas.microsoft.com/office/drawing/2014/main" id="{DB13281D-9A7C-4ED9-86E0-B903E8AE724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133806" y="1893552"/>
            <a:ext cx="5220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rgbClr val="9D0000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1" name="Marcador de posición de imagen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609833F7-F057-48CB-9D76-2CA2BC07E553}"/>
              </a:ext>
            </a:extLst>
          </p:cNvPr>
          <p:cNvSpPr>
            <a:spLocks noGrp="1"/>
          </p:cNvSpPr>
          <p:nvPr>
            <p:ph sz="half" idx="57" hasCustomPrompt="1"/>
          </p:nvPr>
        </p:nvSpPr>
        <p:spPr>
          <a:xfrm>
            <a:off x="6133806" y="2299110"/>
            <a:ext cx="5220000" cy="326750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47814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cal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41" descr="Mancha de pincelada">
            <a:extLst>
              <a:ext uri="{FF2B5EF4-FFF2-40B4-BE49-F238E27FC236}">
                <a16:creationId xmlns:a16="http://schemas.microsoft.com/office/drawing/2014/main" id="{5E9B7E8C-EA81-4F11-B6B4-4C6D0883E361}"/>
              </a:ext>
            </a:extLst>
          </p:cNvPr>
          <p:cNvSpPr/>
          <p:nvPr userDrawn="1"/>
        </p:nvSpPr>
        <p:spPr>
          <a:xfrm>
            <a:off x="0" y="2554816"/>
            <a:ext cx="12192000" cy="10332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2613" t="-436" r="-2613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A22D2062-91DE-4F9D-8979-5E7B70BB4D5C}"/>
              </a:ext>
            </a:extLst>
          </p:cNvPr>
          <p:cNvCxnSpPr/>
          <p:nvPr userDrawn="1"/>
        </p:nvCxnSpPr>
        <p:spPr>
          <a:xfrm>
            <a:off x="1430172" y="3058752"/>
            <a:ext cx="886825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e 45">
            <a:extLst>
              <a:ext uri="{FF2B5EF4-FFF2-40B4-BE49-F238E27FC236}">
                <a16:creationId xmlns:a16="http://schemas.microsoft.com/office/drawing/2014/main" id="{4EB635A0-8647-462E-8EFA-7972F5298BA4}"/>
              </a:ext>
            </a:extLst>
          </p:cNvPr>
          <p:cNvSpPr/>
          <p:nvPr userDrawn="1"/>
        </p:nvSpPr>
        <p:spPr>
          <a:xfrm>
            <a:off x="7728076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85070A80-8F0E-4B18-B219-F60856841BC5}"/>
              </a:ext>
            </a:extLst>
          </p:cNvPr>
          <p:cNvSpPr/>
          <p:nvPr userDrawn="1"/>
        </p:nvSpPr>
        <p:spPr>
          <a:xfrm>
            <a:off x="5541531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ECAA45C4-93C9-4DB5-B9C6-4767D32E7D4F}"/>
              </a:ext>
            </a:extLst>
          </p:cNvPr>
          <p:cNvSpPr/>
          <p:nvPr userDrawn="1"/>
        </p:nvSpPr>
        <p:spPr>
          <a:xfrm>
            <a:off x="3354987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E5C9AF58-99E9-4922-BA5A-693C45628310}"/>
              </a:ext>
            </a:extLst>
          </p:cNvPr>
          <p:cNvSpPr/>
          <p:nvPr userDrawn="1"/>
        </p:nvSpPr>
        <p:spPr>
          <a:xfrm>
            <a:off x="9914620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71CAE0A3-2A25-4785-8E62-7CAA552DB48C}"/>
              </a:ext>
            </a:extLst>
          </p:cNvPr>
          <p:cNvSpPr/>
          <p:nvPr userDrawn="1"/>
        </p:nvSpPr>
        <p:spPr>
          <a:xfrm>
            <a:off x="1168442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FED325-8DC9-4EE7-914F-813A33323530}" type="datetime1">
              <a:rPr lang="es-ES" noProof="0" smtClean="0"/>
              <a:t>30/10/2020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Subtítulo 2">
            <a:extLst>
              <a:ext uri="{FF2B5EF4-FFF2-40B4-BE49-F238E27FC236}">
                <a16:creationId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21" name="Marcador de posición de imagen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EE24F90E-9639-47BA-B2B5-44308E98E5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9129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80E9425A-8D87-4F85-AA5A-B875BC11159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859128" y="3734003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Texto del patrón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AAC62CEF-A7CC-4E5C-8E98-48ACBCE01C9F}"/>
              </a:ext>
            </a:extLst>
          </p:cNvPr>
          <p:cNvSpPr>
            <a:spLocks noGrp="1"/>
          </p:cNvSpPr>
          <p:nvPr>
            <p:ph type="body" sz="half" idx="42" hasCustomPrompt="1"/>
          </p:nvPr>
        </p:nvSpPr>
        <p:spPr>
          <a:xfrm>
            <a:off x="1167830" y="2849708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809AFEDE-B5E4-4DBC-BBB4-A12825A2C863}"/>
              </a:ext>
            </a:extLst>
          </p:cNvPr>
          <p:cNvSpPr>
            <a:spLocks noGrp="1"/>
          </p:cNvSpPr>
          <p:nvPr>
            <p:ph type="body" sz="half" idx="43" hasCustomPrompt="1"/>
          </p:nvPr>
        </p:nvSpPr>
        <p:spPr>
          <a:xfrm>
            <a:off x="1167830" y="3092621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23" name="Marcador de texto 3">
            <a:extLst>
              <a:ext uri="{FF2B5EF4-FFF2-40B4-BE49-F238E27FC236}">
                <a16:creationId xmlns:a16="http://schemas.microsoft.com/office/drawing/2014/main" id="{C655C2FA-4FE8-4A41-80BA-4F216DED3B33}"/>
              </a:ext>
            </a:extLst>
          </p:cNvPr>
          <p:cNvSpPr>
            <a:spLocks noGrp="1"/>
          </p:cNvSpPr>
          <p:nvPr>
            <p:ph type="body" sz="half" idx="48" hasCustomPrompt="1"/>
          </p:nvPr>
        </p:nvSpPr>
        <p:spPr>
          <a:xfrm>
            <a:off x="9914008" y="2827850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24" name="Marcador de texto 3">
            <a:extLst>
              <a:ext uri="{FF2B5EF4-FFF2-40B4-BE49-F238E27FC236}">
                <a16:creationId xmlns:a16="http://schemas.microsoft.com/office/drawing/2014/main" id="{EF847E62-5CE2-45BE-A885-8D6CB5A97161}"/>
              </a:ext>
            </a:extLst>
          </p:cNvPr>
          <p:cNvSpPr>
            <a:spLocks noGrp="1"/>
          </p:cNvSpPr>
          <p:nvPr>
            <p:ph type="body" sz="half" idx="49" hasCustomPrompt="1"/>
          </p:nvPr>
        </p:nvSpPr>
        <p:spPr>
          <a:xfrm>
            <a:off x="9914008" y="3070763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26" name="Marcador de texto 3">
            <a:extLst>
              <a:ext uri="{FF2B5EF4-FFF2-40B4-BE49-F238E27FC236}">
                <a16:creationId xmlns:a16="http://schemas.microsoft.com/office/drawing/2014/main" id="{E9700CBF-AC90-4C6B-B28B-6070D7F4D171}"/>
              </a:ext>
            </a:extLst>
          </p:cNvPr>
          <p:cNvSpPr>
            <a:spLocks noGrp="1"/>
          </p:cNvSpPr>
          <p:nvPr>
            <p:ph type="body" sz="half" idx="50" hasCustomPrompt="1"/>
          </p:nvPr>
        </p:nvSpPr>
        <p:spPr>
          <a:xfrm>
            <a:off x="3354375" y="2849708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14A999B7-5760-4B03-8394-F38F76320714}"/>
              </a:ext>
            </a:extLst>
          </p:cNvPr>
          <p:cNvSpPr>
            <a:spLocks noGrp="1"/>
          </p:cNvSpPr>
          <p:nvPr>
            <p:ph type="body" sz="half" idx="51" hasCustomPrompt="1"/>
          </p:nvPr>
        </p:nvSpPr>
        <p:spPr>
          <a:xfrm>
            <a:off x="3354375" y="3092621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29" name="Marcador de texto 3">
            <a:extLst>
              <a:ext uri="{FF2B5EF4-FFF2-40B4-BE49-F238E27FC236}">
                <a16:creationId xmlns:a16="http://schemas.microsoft.com/office/drawing/2014/main" id="{F0F3187D-7DB1-4719-9F22-A55C5CEB6E7B}"/>
              </a:ext>
            </a:extLst>
          </p:cNvPr>
          <p:cNvSpPr>
            <a:spLocks noGrp="1"/>
          </p:cNvSpPr>
          <p:nvPr>
            <p:ph type="body" sz="half" idx="52" hasCustomPrompt="1"/>
          </p:nvPr>
        </p:nvSpPr>
        <p:spPr>
          <a:xfrm>
            <a:off x="5540919" y="2849708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FC11D98A-051A-491B-9B80-2EFB0B103E76}"/>
              </a:ext>
            </a:extLst>
          </p:cNvPr>
          <p:cNvSpPr>
            <a:spLocks noGrp="1"/>
          </p:cNvSpPr>
          <p:nvPr>
            <p:ph type="body" sz="half" idx="53" hasCustomPrompt="1"/>
          </p:nvPr>
        </p:nvSpPr>
        <p:spPr>
          <a:xfrm>
            <a:off x="5540919" y="3092621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32" name="Marcador de texto 3">
            <a:extLst>
              <a:ext uri="{FF2B5EF4-FFF2-40B4-BE49-F238E27FC236}">
                <a16:creationId xmlns:a16="http://schemas.microsoft.com/office/drawing/2014/main" id="{7F4211FC-A6F2-4AFA-9F30-FD13CEAAC5A0}"/>
              </a:ext>
            </a:extLst>
          </p:cNvPr>
          <p:cNvSpPr>
            <a:spLocks noGrp="1"/>
          </p:cNvSpPr>
          <p:nvPr>
            <p:ph type="body" sz="half" idx="54" hasCustomPrompt="1"/>
          </p:nvPr>
        </p:nvSpPr>
        <p:spPr>
          <a:xfrm>
            <a:off x="7727464" y="2849708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33" name="Marcador de texto 3">
            <a:extLst>
              <a:ext uri="{FF2B5EF4-FFF2-40B4-BE49-F238E27FC236}">
                <a16:creationId xmlns:a16="http://schemas.microsoft.com/office/drawing/2014/main" id="{D3931DEC-CD0C-4B70-8E1E-036122C0484A}"/>
              </a:ext>
            </a:extLst>
          </p:cNvPr>
          <p:cNvSpPr>
            <a:spLocks noGrp="1"/>
          </p:cNvSpPr>
          <p:nvPr>
            <p:ph type="body" sz="half" idx="55" hasCustomPrompt="1"/>
          </p:nvPr>
        </p:nvSpPr>
        <p:spPr>
          <a:xfrm>
            <a:off x="7727464" y="3092621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34" name="Marcador de posición de texto 3">
            <a:extLst>
              <a:ext uri="{FF2B5EF4-FFF2-40B4-BE49-F238E27FC236}">
                <a16:creationId xmlns:a16="http://schemas.microsoft.com/office/drawing/2014/main" id="{E45025BC-6529-4F89-87D6-1D94E2C72C6F}"/>
              </a:ext>
            </a:extLst>
          </p:cNvPr>
          <p:cNvSpPr>
            <a:spLocks noGrp="1"/>
          </p:cNvSpPr>
          <p:nvPr>
            <p:ph type="body" sz="half" idx="57" hasCustomPrompt="1"/>
          </p:nvPr>
        </p:nvSpPr>
        <p:spPr>
          <a:xfrm>
            <a:off x="9603105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5" name="Marcador de texto 3">
            <a:extLst>
              <a:ext uri="{FF2B5EF4-FFF2-40B4-BE49-F238E27FC236}">
                <a16:creationId xmlns:a16="http://schemas.microsoft.com/office/drawing/2014/main" id="{3CD7F50C-7C74-42DA-AD3A-38EEA8993C5D}"/>
              </a:ext>
            </a:extLst>
          </p:cNvPr>
          <p:cNvSpPr>
            <a:spLocks noGrp="1"/>
          </p:cNvSpPr>
          <p:nvPr>
            <p:ph type="body" sz="half" idx="58" hasCustomPrompt="1"/>
          </p:nvPr>
        </p:nvSpPr>
        <p:spPr>
          <a:xfrm>
            <a:off x="9603104" y="3734003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Texto del patrón</a:t>
            </a:r>
          </a:p>
        </p:txBody>
      </p:sp>
      <p:sp>
        <p:nvSpPr>
          <p:cNvPr id="36" name="Marcador de posición de texto 3">
            <a:extLst>
              <a:ext uri="{FF2B5EF4-FFF2-40B4-BE49-F238E27FC236}">
                <a16:creationId xmlns:a16="http://schemas.microsoft.com/office/drawing/2014/main" id="{6B626BA0-3E25-4C19-9341-736B0E810156}"/>
              </a:ext>
            </a:extLst>
          </p:cNvPr>
          <p:cNvSpPr>
            <a:spLocks noGrp="1"/>
          </p:cNvSpPr>
          <p:nvPr>
            <p:ph type="body" sz="half" idx="59" hasCustomPrompt="1"/>
          </p:nvPr>
        </p:nvSpPr>
        <p:spPr>
          <a:xfrm>
            <a:off x="3045123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7" name="Marcador de texto 3">
            <a:extLst>
              <a:ext uri="{FF2B5EF4-FFF2-40B4-BE49-F238E27FC236}">
                <a16:creationId xmlns:a16="http://schemas.microsoft.com/office/drawing/2014/main" id="{71D35746-C7C9-44AF-B36A-AD900B43E000}"/>
              </a:ext>
            </a:extLst>
          </p:cNvPr>
          <p:cNvSpPr>
            <a:spLocks noGrp="1"/>
          </p:cNvSpPr>
          <p:nvPr>
            <p:ph type="body" sz="half" idx="60" hasCustomPrompt="1"/>
          </p:nvPr>
        </p:nvSpPr>
        <p:spPr>
          <a:xfrm>
            <a:off x="3045122" y="3734003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Texto del patrón</a:t>
            </a:r>
          </a:p>
        </p:txBody>
      </p:sp>
      <p:sp>
        <p:nvSpPr>
          <p:cNvPr id="38" name="Marcador de posición de texto 3">
            <a:extLst>
              <a:ext uri="{FF2B5EF4-FFF2-40B4-BE49-F238E27FC236}">
                <a16:creationId xmlns:a16="http://schemas.microsoft.com/office/drawing/2014/main" id="{0DD122A5-3E85-448B-AEF4-916061D337DA}"/>
              </a:ext>
            </a:extLst>
          </p:cNvPr>
          <p:cNvSpPr>
            <a:spLocks noGrp="1"/>
          </p:cNvSpPr>
          <p:nvPr>
            <p:ph type="body" sz="half" idx="61" hasCustomPrompt="1"/>
          </p:nvPr>
        </p:nvSpPr>
        <p:spPr>
          <a:xfrm>
            <a:off x="5231117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9" name="Marcador de texto 3">
            <a:extLst>
              <a:ext uri="{FF2B5EF4-FFF2-40B4-BE49-F238E27FC236}">
                <a16:creationId xmlns:a16="http://schemas.microsoft.com/office/drawing/2014/main" id="{458B3ABB-6123-475E-9158-8F0F7E5CB7EA}"/>
              </a:ext>
            </a:extLst>
          </p:cNvPr>
          <p:cNvSpPr>
            <a:spLocks noGrp="1"/>
          </p:cNvSpPr>
          <p:nvPr>
            <p:ph type="body" sz="half" idx="62" hasCustomPrompt="1"/>
          </p:nvPr>
        </p:nvSpPr>
        <p:spPr>
          <a:xfrm>
            <a:off x="5231116" y="3734003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Texto del patrón</a:t>
            </a:r>
          </a:p>
        </p:txBody>
      </p:sp>
      <p:sp>
        <p:nvSpPr>
          <p:cNvPr id="40" name="Marcador de posición de texto 3">
            <a:extLst>
              <a:ext uri="{FF2B5EF4-FFF2-40B4-BE49-F238E27FC236}">
                <a16:creationId xmlns:a16="http://schemas.microsoft.com/office/drawing/2014/main" id="{D3B00581-02A2-4EBF-BF5A-C945D4E1CF1F}"/>
              </a:ext>
            </a:extLst>
          </p:cNvPr>
          <p:cNvSpPr>
            <a:spLocks noGrp="1"/>
          </p:cNvSpPr>
          <p:nvPr>
            <p:ph type="body" sz="half" idx="63" hasCustomPrompt="1"/>
          </p:nvPr>
        </p:nvSpPr>
        <p:spPr>
          <a:xfrm>
            <a:off x="7417111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1" name="Marcador de texto 3">
            <a:extLst>
              <a:ext uri="{FF2B5EF4-FFF2-40B4-BE49-F238E27FC236}">
                <a16:creationId xmlns:a16="http://schemas.microsoft.com/office/drawing/2014/main" id="{841B08C8-6479-4E23-9967-D1A97B48518A}"/>
              </a:ext>
            </a:extLst>
          </p:cNvPr>
          <p:cNvSpPr>
            <a:spLocks noGrp="1"/>
          </p:cNvSpPr>
          <p:nvPr>
            <p:ph type="body" sz="half" idx="64" hasCustomPrompt="1"/>
          </p:nvPr>
        </p:nvSpPr>
        <p:spPr>
          <a:xfrm>
            <a:off x="7417110" y="3734003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26631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9FEDE1-14F2-46B9-85D8-8B68DB5F2E5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98360" y="1554169"/>
            <a:ext cx="8595281" cy="401244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None/>
              <a:defRPr sz="1600" i="0"/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BEBF88-5070-4ACC-9814-036E1400276A}" type="datetime1">
              <a:rPr lang="es-ES" noProof="0" smtClean="0"/>
              <a:t>30/10/2020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21" name="Marcador de posición de imagen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356244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l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F9DAAF-9641-4277-B7AB-75BBF47FB603}" type="datetime1">
              <a:rPr lang="es-ES" noProof="0" smtClean="0"/>
              <a:t>30/10/2020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Marcador de posición de imagen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2" name="Rectángulo 11" descr="Mancha de pincelada">
            <a:extLst>
              <a:ext uri="{FF2B5EF4-FFF2-40B4-BE49-F238E27FC236}">
                <a16:creationId xmlns:a16="http://schemas.microsoft.com/office/drawing/2014/main" id="{A7FA5215-18C5-48EB-9287-FD0210082394}"/>
              </a:ext>
            </a:extLst>
          </p:cNvPr>
          <p:cNvSpPr/>
          <p:nvPr userDrawn="1"/>
        </p:nvSpPr>
        <p:spPr>
          <a:xfrm>
            <a:off x="1510891" y="1671437"/>
            <a:ext cx="2377440" cy="22037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Marcador de posición de texto 3">
            <a:extLst>
              <a:ext uri="{FF2B5EF4-FFF2-40B4-BE49-F238E27FC236}">
                <a16:creationId xmlns:a16="http://schemas.microsoft.com/office/drawing/2014/main" id="{13B21B5D-078E-4818-93B7-C4BC44E0E67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34149" y="4352907"/>
            <a:ext cx="3118104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19C62EE8-62D4-42A2-ADFB-270054905059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133726" y="3734003"/>
            <a:ext cx="3117600" cy="375509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7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Texto del patrón</a:t>
            </a:r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86BD6FD2-1D30-49A6-830E-AA56A99FC1CE}"/>
              </a:ext>
            </a:extLst>
          </p:cNvPr>
          <p:cNvSpPr>
            <a:spLocks noGrp="1"/>
          </p:cNvSpPr>
          <p:nvPr>
            <p:ph type="body" sz="half" idx="43" hasCustomPrompt="1"/>
          </p:nvPr>
        </p:nvSpPr>
        <p:spPr>
          <a:xfrm>
            <a:off x="1133726" y="4116456"/>
            <a:ext cx="3117600" cy="208998"/>
          </a:xfrm>
        </p:spPr>
        <p:txBody>
          <a:bodyPr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Editar estilos de texto del patrón</a:t>
            </a:r>
          </a:p>
        </p:txBody>
      </p:sp>
      <p:sp>
        <p:nvSpPr>
          <p:cNvPr id="19" name="Rectángulo 18" descr="Mancha de pincelada">
            <a:extLst>
              <a:ext uri="{FF2B5EF4-FFF2-40B4-BE49-F238E27FC236}">
                <a16:creationId xmlns:a16="http://schemas.microsoft.com/office/drawing/2014/main" id="{092F9F63-01FC-4172-8992-6FBF9B839FC8}"/>
              </a:ext>
            </a:extLst>
          </p:cNvPr>
          <p:cNvSpPr/>
          <p:nvPr userDrawn="1"/>
        </p:nvSpPr>
        <p:spPr>
          <a:xfrm>
            <a:off x="4892290" y="1675907"/>
            <a:ext cx="2377440" cy="22037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3" name="Rectángulo 22" descr="Mancha de pincelada">
            <a:extLst>
              <a:ext uri="{FF2B5EF4-FFF2-40B4-BE49-F238E27FC236}">
                <a16:creationId xmlns:a16="http://schemas.microsoft.com/office/drawing/2014/main" id="{F4C281DF-CD63-43AF-A8F3-B0C6542AE01E}"/>
              </a:ext>
            </a:extLst>
          </p:cNvPr>
          <p:cNvSpPr/>
          <p:nvPr userDrawn="1"/>
        </p:nvSpPr>
        <p:spPr>
          <a:xfrm>
            <a:off x="8365057" y="1675155"/>
            <a:ext cx="2377440" cy="22037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5" name="Marcador de posición de texto 3">
            <a:extLst>
              <a:ext uri="{FF2B5EF4-FFF2-40B4-BE49-F238E27FC236}">
                <a16:creationId xmlns:a16="http://schemas.microsoft.com/office/drawing/2014/main" id="{4B294B4F-3059-4977-8F9A-F67332F7B0A4}"/>
              </a:ext>
            </a:extLst>
          </p:cNvPr>
          <p:cNvSpPr>
            <a:spLocks noGrp="1"/>
          </p:cNvSpPr>
          <p:nvPr>
            <p:ph type="body" sz="half" idx="67" hasCustomPrompt="1"/>
          </p:nvPr>
        </p:nvSpPr>
        <p:spPr>
          <a:xfrm>
            <a:off x="4536948" y="4352907"/>
            <a:ext cx="3118104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6" name="Marcador de posición de texto 3">
            <a:extLst>
              <a:ext uri="{FF2B5EF4-FFF2-40B4-BE49-F238E27FC236}">
                <a16:creationId xmlns:a16="http://schemas.microsoft.com/office/drawing/2014/main" id="{E6DB76A1-F16D-475C-9887-7EAE32A8C3A3}"/>
              </a:ext>
            </a:extLst>
          </p:cNvPr>
          <p:cNvSpPr>
            <a:spLocks noGrp="1"/>
          </p:cNvSpPr>
          <p:nvPr>
            <p:ph type="body" sz="half" idx="69" hasCustomPrompt="1"/>
          </p:nvPr>
        </p:nvSpPr>
        <p:spPr>
          <a:xfrm>
            <a:off x="4536525" y="4116456"/>
            <a:ext cx="3117600" cy="208998"/>
          </a:xfrm>
        </p:spPr>
        <p:txBody>
          <a:bodyPr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Editar estilos de texto del patrón</a:t>
            </a:r>
          </a:p>
        </p:txBody>
      </p:sp>
      <p:sp>
        <p:nvSpPr>
          <p:cNvPr id="27" name="Marcador de posición de texto 3">
            <a:extLst>
              <a:ext uri="{FF2B5EF4-FFF2-40B4-BE49-F238E27FC236}">
                <a16:creationId xmlns:a16="http://schemas.microsoft.com/office/drawing/2014/main" id="{C310658D-D557-47BB-BC8A-B915B830ED05}"/>
              </a:ext>
            </a:extLst>
          </p:cNvPr>
          <p:cNvSpPr>
            <a:spLocks noGrp="1"/>
          </p:cNvSpPr>
          <p:nvPr>
            <p:ph type="body" sz="half" idx="70" hasCustomPrompt="1"/>
          </p:nvPr>
        </p:nvSpPr>
        <p:spPr>
          <a:xfrm>
            <a:off x="7983668" y="4352907"/>
            <a:ext cx="3118104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8" name="Marcador de posición de texto 3">
            <a:extLst>
              <a:ext uri="{FF2B5EF4-FFF2-40B4-BE49-F238E27FC236}">
                <a16:creationId xmlns:a16="http://schemas.microsoft.com/office/drawing/2014/main" id="{431AC128-54A5-4348-9354-2090E9446DD0}"/>
              </a:ext>
            </a:extLst>
          </p:cNvPr>
          <p:cNvSpPr>
            <a:spLocks noGrp="1"/>
          </p:cNvSpPr>
          <p:nvPr>
            <p:ph type="body" sz="half" idx="72" hasCustomPrompt="1"/>
          </p:nvPr>
        </p:nvSpPr>
        <p:spPr>
          <a:xfrm>
            <a:off x="7983245" y="4116456"/>
            <a:ext cx="3117600" cy="208998"/>
          </a:xfrm>
        </p:spPr>
        <p:txBody>
          <a:bodyPr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Editar estilos de texto del patrón</a:t>
            </a:r>
          </a:p>
        </p:txBody>
      </p:sp>
      <p:sp>
        <p:nvSpPr>
          <p:cNvPr id="29" name="Marcador de posición de imagen 7">
            <a:extLst>
              <a:ext uri="{FF2B5EF4-FFF2-40B4-BE49-F238E27FC236}">
                <a16:creationId xmlns:a16="http://schemas.microsoft.com/office/drawing/2014/main" id="{546207D6-A979-4C63-A9FA-514FA9733332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1960345" y="2023009"/>
            <a:ext cx="1461600" cy="14616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0" name="Marcador de posición de imagen 7">
            <a:extLst>
              <a:ext uri="{FF2B5EF4-FFF2-40B4-BE49-F238E27FC236}">
                <a16:creationId xmlns:a16="http://schemas.microsoft.com/office/drawing/2014/main" id="{17B9003F-DE29-4AC3-A466-BEFDC52EA5D4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5379566" y="2023009"/>
            <a:ext cx="1461600" cy="14616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1" name="Marcador de posición de imagen 7">
            <a:extLst>
              <a:ext uri="{FF2B5EF4-FFF2-40B4-BE49-F238E27FC236}">
                <a16:creationId xmlns:a16="http://schemas.microsoft.com/office/drawing/2014/main" id="{4BAD77A4-CEB0-4E6E-8ABE-363A50124165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828766" y="2023009"/>
            <a:ext cx="1461600" cy="14616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2" name="Marcador de texto 3">
            <a:extLst>
              <a:ext uri="{FF2B5EF4-FFF2-40B4-BE49-F238E27FC236}">
                <a16:creationId xmlns:a16="http://schemas.microsoft.com/office/drawing/2014/main" id="{B4EF5BD4-323A-47A4-8705-96248C8A4AE9}"/>
              </a:ext>
            </a:extLst>
          </p:cNvPr>
          <p:cNvSpPr>
            <a:spLocks noGrp="1"/>
          </p:cNvSpPr>
          <p:nvPr>
            <p:ph type="body" sz="half" idx="68" hasCustomPrompt="1"/>
          </p:nvPr>
        </p:nvSpPr>
        <p:spPr>
          <a:xfrm>
            <a:off x="4536525" y="3734003"/>
            <a:ext cx="3117600" cy="375509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7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Texto del patrón</a:t>
            </a:r>
          </a:p>
        </p:txBody>
      </p:sp>
      <p:sp>
        <p:nvSpPr>
          <p:cNvPr id="33" name="Marcador de texto 3">
            <a:extLst>
              <a:ext uri="{FF2B5EF4-FFF2-40B4-BE49-F238E27FC236}">
                <a16:creationId xmlns:a16="http://schemas.microsoft.com/office/drawing/2014/main" id="{88881F5B-BE54-484E-82B8-4CB1E9F43AE4}"/>
              </a:ext>
            </a:extLst>
          </p:cNvPr>
          <p:cNvSpPr>
            <a:spLocks noGrp="1"/>
          </p:cNvSpPr>
          <p:nvPr>
            <p:ph type="body" sz="half" idx="71" hasCustomPrompt="1"/>
          </p:nvPr>
        </p:nvSpPr>
        <p:spPr>
          <a:xfrm>
            <a:off x="7983245" y="3734003"/>
            <a:ext cx="3117600" cy="375509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7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81187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l equip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88D608-218F-4917-83FD-91B833B2533D}" type="datetime1">
              <a:rPr lang="es-ES" noProof="0" smtClean="0"/>
              <a:t>30/10/2020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Subtítulo 2">
            <a:extLst>
              <a:ext uri="{FF2B5EF4-FFF2-40B4-BE49-F238E27FC236}">
                <a16:creationId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21" name="Marcador de posición de imagen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4" name="Rectángulo 43" descr="Mancha de pincelada">
            <a:extLst>
              <a:ext uri="{FF2B5EF4-FFF2-40B4-BE49-F238E27FC236}">
                <a16:creationId xmlns:a16="http://schemas.microsoft.com/office/drawing/2014/main" id="{45F71459-E761-4BAA-8296-9AF4852B6725}"/>
              </a:ext>
            </a:extLst>
          </p:cNvPr>
          <p:cNvSpPr/>
          <p:nvPr userDrawn="1"/>
        </p:nvSpPr>
        <p:spPr>
          <a:xfrm>
            <a:off x="782879" y="2237042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0" name="Marcador de posición de texto 3">
            <a:extLst>
              <a:ext uri="{FF2B5EF4-FFF2-40B4-BE49-F238E27FC236}">
                <a16:creationId xmlns:a16="http://schemas.microsoft.com/office/drawing/2014/main" id="{6AC768B6-7E69-4D83-802E-99B210F63E7C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2282288" y="2506566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17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2" name="Marcador de posición de texto 3">
            <a:extLst>
              <a:ext uri="{FF2B5EF4-FFF2-40B4-BE49-F238E27FC236}">
                <a16:creationId xmlns:a16="http://schemas.microsoft.com/office/drawing/2014/main" id="{BF4CB0EB-2362-40AE-A515-F4CB60384DCF}"/>
              </a:ext>
            </a:extLst>
          </p:cNvPr>
          <p:cNvSpPr>
            <a:spLocks noGrp="1"/>
          </p:cNvSpPr>
          <p:nvPr>
            <p:ph type="body" sz="half" idx="66" hasCustomPrompt="1"/>
          </p:nvPr>
        </p:nvSpPr>
        <p:spPr>
          <a:xfrm>
            <a:off x="2282288" y="3164364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3" name="Rectángulo 52" descr="Mancha de pincelada">
            <a:extLst>
              <a:ext uri="{FF2B5EF4-FFF2-40B4-BE49-F238E27FC236}">
                <a16:creationId xmlns:a16="http://schemas.microsoft.com/office/drawing/2014/main" id="{649EA34C-A785-4041-A0AB-24331FD3E59F}"/>
              </a:ext>
            </a:extLst>
          </p:cNvPr>
          <p:cNvSpPr/>
          <p:nvPr userDrawn="1"/>
        </p:nvSpPr>
        <p:spPr>
          <a:xfrm>
            <a:off x="782879" y="3984186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4" name="Marcador de posición de texto 3">
            <a:extLst>
              <a:ext uri="{FF2B5EF4-FFF2-40B4-BE49-F238E27FC236}">
                <a16:creationId xmlns:a16="http://schemas.microsoft.com/office/drawing/2014/main" id="{C7883561-875A-4883-8EBA-695D8F428B34}"/>
              </a:ext>
            </a:extLst>
          </p:cNvPr>
          <p:cNvSpPr>
            <a:spLocks noGrp="1"/>
          </p:cNvSpPr>
          <p:nvPr>
            <p:ph type="body" sz="half" idx="67" hasCustomPrompt="1"/>
          </p:nvPr>
        </p:nvSpPr>
        <p:spPr>
          <a:xfrm>
            <a:off x="2282288" y="4253710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17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6" name="Marcador de posición de texto 3">
            <a:extLst>
              <a:ext uri="{FF2B5EF4-FFF2-40B4-BE49-F238E27FC236}">
                <a16:creationId xmlns:a16="http://schemas.microsoft.com/office/drawing/2014/main" id="{012DB6B7-23AC-4EF4-B923-9AD4D38FE8F7}"/>
              </a:ext>
            </a:extLst>
          </p:cNvPr>
          <p:cNvSpPr>
            <a:spLocks noGrp="1"/>
          </p:cNvSpPr>
          <p:nvPr>
            <p:ph type="body" sz="half" idx="69" hasCustomPrompt="1"/>
          </p:nvPr>
        </p:nvSpPr>
        <p:spPr>
          <a:xfrm>
            <a:off x="2282288" y="4911508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7" name="Rectángulo 56" descr="Mancha de pincelada">
            <a:extLst>
              <a:ext uri="{FF2B5EF4-FFF2-40B4-BE49-F238E27FC236}">
                <a16:creationId xmlns:a16="http://schemas.microsoft.com/office/drawing/2014/main" id="{4C9A4FED-7338-4464-BD67-68B1B1F078A9}"/>
              </a:ext>
            </a:extLst>
          </p:cNvPr>
          <p:cNvSpPr/>
          <p:nvPr userDrawn="1"/>
        </p:nvSpPr>
        <p:spPr>
          <a:xfrm>
            <a:off x="4354565" y="2237042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8" name="Marcador de posición de texto 3">
            <a:extLst>
              <a:ext uri="{FF2B5EF4-FFF2-40B4-BE49-F238E27FC236}">
                <a16:creationId xmlns:a16="http://schemas.microsoft.com/office/drawing/2014/main" id="{FF72A063-C2D4-42E7-95AF-2DBF9DB9DC3C}"/>
              </a:ext>
            </a:extLst>
          </p:cNvPr>
          <p:cNvSpPr>
            <a:spLocks noGrp="1"/>
          </p:cNvSpPr>
          <p:nvPr>
            <p:ph type="body" sz="half" idx="70" hasCustomPrompt="1"/>
          </p:nvPr>
        </p:nvSpPr>
        <p:spPr>
          <a:xfrm>
            <a:off x="5853974" y="2506566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17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0" name="Marcador de posición de texto 3">
            <a:extLst>
              <a:ext uri="{FF2B5EF4-FFF2-40B4-BE49-F238E27FC236}">
                <a16:creationId xmlns:a16="http://schemas.microsoft.com/office/drawing/2014/main" id="{DCA75C38-AA57-488A-93F2-F457032ACBBE}"/>
              </a:ext>
            </a:extLst>
          </p:cNvPr>
          <p:cNvSpPr>
            <a:spLocks noGrp="1"/>
          </p:cNvSpPr>
          <p:nvPr>
            <p:ph type="body" sz="half" idx="72" hasCustomPrompt="1"/>
          </p:nvPr>
        </p:nvSpPr>
        <p:spPr>
          <a:xfrm>
            <a:off x="5853974" y="3164364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1" name="Rectángulo 60" descr="Mancha de pincelada">
            <a:extLst>
              <a:ext uri="{FF2B5EF4-FFF2-40B4-BE49-F238E27FC236}">
                <a16:creationId xmlns:a16="http://schemas.microsoft.com/office/drawing/2014/main" id="{CBB617DF-59C7-4901-819F-9FEF8687F033}"/>
              </a:ext>
            </a:extLst>
          </p:cNvPr>
          <p:cNvSpPr/>
          <p:nvPr userDrawn="1"/>
        </p:nvSpPr>
        <p:spPr>
          <a:xfrm>
            <a:off x="4354565" y="3984186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2" name="Marcador de posición de texto 3">
            <a:extLst>
              <a:ext uri="{FF2B5EF4-FFF2-40B4-BE49-F238E27FC236}">
                <a16:creationId xmlns:a16="http://schemas.microsoft.com/office/drawing/2014/main" id="{FA1A5060-0709-436F-9B45-E81C52904172}"/>
              </a:ext>
            </a:extLst>
          </p:cNvPr>
          <p:cNvSpPr>
            <a:spLocks noGrp="1"/>
          </p:cNvSpPr>
          <p:nvPr>
            <p:ph type="body" sz="half" idx="73" hasCustomPrompt="1"/>
          </p:nvPr>
        </p:nvSpPr>
        <p:spPr>
          <a:xfrm>
            <a:off x="5853974" y="4253710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17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4" name="Marcador de posición de texto 3">
            <a:extLst>
              <a:ext uri="{FF2B5EF4-FFF2-40B4-BE49-F238E27FC236}">
                <a16:creationId xmlns:a16="http://schemas.microsoft.com/office/drawing/2014/main" id="{D1E38D5A-8267-4462-A410-F99B81044F4C}"/>
              </a:ext>
            </a:extLst>
          </p:cNvPr>
          <p:cNvSpPr>
            <a:spLocks noGrp="1"/>
          </p:cNvSpPr>
          <p:nvPr>
            <p:ph type="body" sz="half" idx="75" hasCustomPrompt="1"/>
          </p:nvPr>
        </p:nvSpPr>
        <p:spPr>
          <a:xfrm>
            <a:off x="5853974" y="4911508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5" name="Rectángulo 64" descr="Mancha de pincelada">
            <a:extLst>
              <a:ext uri="{FF2B5EF4-FFF2-40B4-BE49-F238E27FC236}">
                <a16:creationId xmlns:a16="http://schemas.microsoft.com/office/drawing/2014/main" id="{D485ED5B-CAAF-4D50-B350-1FD874EBA4D7}"/>
              </a:ext>
            </a:extLst>
          </p:cNvPr>
          <p:cNvSpPr/>
          <p:nvPr userDrawn="1"/>
        </p:nvSpPr>
        <p:spPr>
          <a:xfrm>
            <a:off x="7946020" y="2237042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6" name="Marcador de posición de texto 3">
            <a:extLst>
              <a:ext uri="{FF2B5EF4-FFF2-40B4-BE49-F238E27FC236}">
                <a16:creationId xmlns:a16="http://schemas.microsoft.com/office/drawing/2014/main" id="{D6E28A9E-F913-4B5F-B3BC-410D8AA45F20}"/>
              </a:ext>
            </a:extLst>
          </p:cNvPr>
          <p:cNvSpPr>
            <a:spLocks noGrp="1"/>
          </p:cNvSpPr>
          <p:nvPr>
            <p:ph type="body" sz="half" idx="76" hasCustomPrompt="1"/>
          </p:nvPr>
        </p:nvSpPr>
        <p:spPr>
          <a:xfrm>
            <a:off x="9445429" y="2506566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17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8" name="Marcador de posición de texto 3">
            <a:extLst>
              <a:ext uri="{FF2B5EF4-FFF2-40B4-BE49-F238E27FC236}">
                <a16:creationId xmlns:a16="http://schemas.microsoft.com/office/drawing/2014/main" id="{2B41B518-590B-4CF3-B4E8-70F9DDFB196E}"/>
              </a:ext>
            </a:extLst>
          </p:cNvPr>
          <p:cNvSpPr>
            <a:spLocks noGrp="1"/>
          </p:cNvSpPr>
          <p:nvPr>
            <p:ph type="body" sz="half" idx="78" hasCustomPrompt="1"/>
          </p:nvPr>
        </p:nvSpPr>
        <p:spPr>
          <a:xfrm>
            <a:off x="9445429" y="3164364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9" name="Rectángulo 68" descr="Mancha de pincelada">
            <a:extLst>
              <a:ext uri="{FF2B5EF4-FFF2-40B4-BE49-F238E27FC236}">
                <a16:creationId xmlns:a16="http://schemas.microsoft.com/office/drawing/2014/main" id="{C331D4D8-F16F-49D3-BDB7-1FB2BCE6EAEA}"/>
              </a:ext>
            </a:extLst>
          </p:cNvPr>
          <p:cNvSpPr/>
          <p:nvPr userDrawn="1"/>
        </p:nvSpPr>
        <p:spPr>
          <a:xfrm>
            <a:off x="7946020" y="3984186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0" name="Marcador de posición de texto 3">
            <a:extLst>
              <a:ext uri="{FF2B5EF4-FFF2-40B4-BE49-F238E27FC236}">
                <a16:creationId xmlns:a16="http://schemas.microsoft.com/office/drawing/2014/main" id="{0D7912DE-7BEE-491D-83D9-ED9BFE8998E8}"/>
              </a:ext>
            </a:extLst>
          </p:cNvPr>
          <p:cNvSpPr>
            <a:spLocks noGrp="1"/>
          </p:cNvSpPr>
          <p:nvPr>
            <p:ph type="body" sz="half" idx="79" hasCustomPrompt="1"/>
          </p:nvPr>
        </p:nvSpPr>
        <p:spPr>
          <a:xfrm>
            <a:off x="9445429" y="4253710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17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72" name="Marcador de posición de texto 3">
            <a:extLst>
              <a:ext uri="{FF2B5EF4-FFF2-40B4-BE49-F238E27FC236}">
                <a16:creationId xmlns:a16="http://schemas.microsoft.com/office/drawing/2014/main" id="{A588BDB2-BB85-458C-AF31-D90BEE530110}"/>
              </a:ext>
            </a:extLst>
          </p:cNvPr>
          <p:cNvSpPr>
            <a:spLocks noGrp="1"/>
          </p:cNvSpPr>
          <p:nvPr>
            <p:ph type="body" sz="half" idx="81" hasCustomPrompt="1"/>
          </p:nvPr>
        </p:nvSpPr>
        <p:spPr>
          <a:xfrm>
            <a:off x="9445429" y="4911508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73" name="Marcador de posición de imagen 3">
            <a:extLst>
              <a:ext uri="{FF2B5EF4-FFF2-40B4-BE49-F238E27FC236}">
                <a16:creationId xmlns:a16="http://schemas.microsoft.com/office/drawing/2014/main" id="{E9B1CB54-DBEA-47FB-AFCA-953A06370DEF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993109" y="2398030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75" name="Marcador de posición de imagen 3">
            <a:extLst>
              <a:ext uri="{FF2B5EF4-FFF2-40B4-BE49-F238E27FC236}">
                <a16:creationId xmlns:a16="http://schemas.microsoft.com/office/drawing/2014/main" id="{72C260FD-1E05-47E9-B248-27CAC5FC3B69}"/>
              </a:ext>
            </a:extLst>
          </p:cNvPr>
          <p:cNvSpPr>
            <a:spLocks noGrp="1"/>
          </p:cNvSpPr>
          <p:nvPr>
            <p:ph type="pic" sz="quarter" idx="83"/>
          </p:nvPr>
        </p:nvSpPr>
        <p:spPr>
          <a:xfrm>
            <a:off x="996007" y="4145174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78" name="Marcador de posición de imagen 3">
            <a:extLst>
              <a:ext uri="{FF2B5EF4-FFF2-40B4-BE49-F238E27FC236}">
                <a16:creationId xmlns:a16="http://schemas.microsoft.com/office/drawing/2014/main" id="{BDFC2481-D48B-4444-9ADC-73238E01E93A}"/>
              </a:ext>
            </a:extLst>
          </p:cNvPr>
          <p:cNvSpPr>
            <a:spLocks noGrp="1"/>
          </p:cNvSpPr>
          <p:nvPr>
            <p:ph type="pic" sz="quarter" idx="84"/>
          </p:nvPr>
        </p:nvSpPr>
        <p:spPr>
          <a:xfrm>
            <a:off x="8182550" y="2403213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79" name="Marcador de posición de imagen 3">
            <a:extLst>
              <a:ext uri="{FF2B5EF4-FFF2-40B4-BE49-F238E27FC236}">
                <a16:creationId xmlns:a16="http://schemas.microsoft.com/office/drawing/2014/main" id="{659B6395-72AE-4725-9373-C44AC7C2962A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5448" y="4150357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80" name="Marcador de posición de imagen 3">
            <a:extLst>
              <a:ext uri="{FF2B5EF4-FFF2-40B4-BE49-F238E27FC236}">
                <a16:creationId xmlns:a16="http://schemas.microsoft.com/office/drawing/2014/main" id="{41E8F088-085E-4881-BFA7-545F97699A75}"/>
              </a:ext>
            </a:extLst>
          </p:cNvPr>
          <p:cNvSpPr>
            <a:spLocks noGrp="1"/>
          </p:cNvSpPr>
          <p:nvPr>
            <p:ph type="pic" sz="quarter" idx="86"/>
          </p:nvPr>
        </p:nvSpPr>
        <p:spPr>
          <a:xfrm>
            <a:off x="4586273" y="2398030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81" name="Marcador de posición de imagen 3">
            <a:extLst>
              <a:ext uri="{FF2B5EF4-FFF2-40B4-BE49-F238E27FC236}">
                <a16:creationId xmlns:a16="http://schemas.microsoft.com/office/drawing/2014/main" id="{DD2AACCA-1BD1-4ECD-95C3-E9AB07D242E0}"/>
              </a:ext>
            </a:extLst>
          </p:cNvPr>
          <p:cNvSpPr>
            <a:spLocks noGrp="1"/>
          </p:cNvSpPr>
          <p:nvPr>
            <p:ph type="pic" sz="quarter" idx="87"/>
          </p:nvPr>
        </p:nvSpPr>
        <p:spPr>
          <a:xfrm>
            <a:off x="4589171" y="4145174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417167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 descr="Mesa de un restaurante">
            <a:extLst>
              <a:ext uri="{FF2B5EF4-FFF2-40B4-BE49-F238E27FC236}">
                <a16:creationId xmlns:a16="http://schemas.microsoft.com/office/drawing/2014/main" id="{C7B053CA-3420-4992-BA29-CDE43C99B7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rgbClr val="FFFFFF"/>
              </a:solidFill>
            </a:endParaRPr>
          </a:p>
        </p:txBody>
      </p:sp>
      <p:sp>
        <p:nvSpPr>
          <p:cNvPr id="8" name="Rectángulo 7" descr="Mancha de pincelada">
            <a:extLst>
              <a:ext uri="{FF2B5EF4-FFF2-40B4-BE49-F238E27FC236}">
                <a16:creationId xmlns:a16="http://schemas.microsoft.com/office/drawing/2014/main" id="{7C197BE4-2E4C-4177-8440-BB95B0A4C7FB}"/>
              </a:ext>
            </a:extLst>
          </p:cNvPr>
          <p:cNvSpPr/>
          <p:nvPr userDrawn="1"/>
        </p:nvSpPr>
        <p:spPr>
          <a:xfrm>
            <a:off x="3270126" y="0"/>
            <a:ext cx="6611112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posición de imagen 14" descr="Su logotipo">
            <a:extLst>
              <a:ext uri="{FF2B5EF4-FFF2-40B4-BE49-F238E27FC236}">
                <a16:creationId xmlns:a16="http://schemas.microsoft.com/office/drawing/2014/main" id="{8D7231FC-3A25-45B8-B883-4F6A0FC02B8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72882" y="1906445"/>
            <a:ext cx="1646237" cy="1149350"/>
          </a:xfrm>
          <a:noFill/>
        </p:spPr>
        <p:txBody>
          <a:bodyPr wrap="square" lIns="46800" rIns="46800" rtlCol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00">
                <a:solidFill>
                  <a:srgbClr val="8D6347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7AE549-C84B-493A-BE76-6879C9B69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rtl="0"/>
            <a:fld id="{E680508E-3D12-4B6B-8281-EC4321819A69}" type="datetime1">
              <a:rPr lang="es-ES" noProof="0" smtClean="0"/>
              <a:t>30/10/2020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761A8C-74CD-483A-A3C5-A7D79CAC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308FC7C-F5F3-4D82-ADCB-B64F9FBB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C90D35E8-D43B-49F9-9465-A7A8F698FC8A}"/>
              </a:ext>
            </a:extLst>
          </p:cNvPr>
          <p:cNvCxnSpPr/>
          <p:nvPr userDrawn="1"/>
        </p:nvCxnSpPr>
        <p:spPr>
          <a:xfrm>
            <a:off x="4989576" y="4457209"/>
            <a:ext cx="2212848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Subtítulo 2">
            <a:extLst>
              <a:ext uri="{FF2B5EF4-FFF2-40B4-BE49-F238E27FC236}">
                <a16:creationId xmlns:a16="http://schemas.microsoft.com/office/drawing/2014/main" id="{C863CA31-4E68-4CD7-9214-51D7BBC1FA1F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3529264" y="4494894"/>
            <a:ext cx="5133473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Estilo del subtítulo del patrón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CCAEEA74-ABCB-45B1-A352-71E9CCD670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09792" y="3306697"/>
            <a:ext cx="4772417" cy="1102291"/>
          </a:xfrm>
        </p:spPr>
        <p:txBody>
          <a:bodyPr rtlCol="0" anchor="b" anchorCtr="0">
            <a:normAutofit/>
          </a:bodyPr>
          <a:lstStyle>
            <a:lvl1pPr algn="ctr">
              <a:defRPr sz="3400"/>
            </a:lvl1pPr>
          </a:lstStyle>
          <a:p>
            <a:pPr rtl="0"/>
            <a:r>
              <a:rPr lang="es-ES" noProof="0"/>
              <a:t>HAGA CLIC PARA </a:t>
            </a:r>
            <a:br>
              <a:rPr lang="es-ES" noProof="0"/>
            </a:br>
            <a:r>
              <a:rPr lang="es-ES" noProof="0"/>
              <a:t>EDITAR EL TÍTULO</a:t>
            </a:r>
          </a:p>
        </p:txBody>
      </p:sp>
    </p:spTree>
    <p:extLst>
      <p:ext uri="{BB962C8B-B14F-4D97-AF65-F5344CB8AC3E}">
        <p14:creationId xmlns:p14="http://schemas.microsoft.com/office/powerpoint/2010/main" val="1855591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l gráfico circ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es-ES" noProof="0" dirty="0"/>
              <a:t>HAGA CLIC PARA EDITAR EL ESTILO DEL TÍTULO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D27EDE-32EC-4DBB-B281-151B137A4258}" type="datetime1">
              <a:rPr lang="es-ES" noProof="0" smtClean="0"/>
              <a:t>30/10/2020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Subtítulo 2">
            <a:extLst>
              <a:ext uri="{FF2B5EF4-FFF2-40B4-BE49-F238E27FC236}">
                <a16:creationId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21" name="Marcador de posición de imagen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9" name="Rectángulo 58" descr="Mancha de pincelada">
            <a:extLst>
              <a:ext uri="{FF2B5EF4-FFF2-40B4-BE49-F238E27FC236}">
                <a16:creationId xmlns:a16="http://schemas.microsoft.com/office/drawing/2014/main" id="{29FB1599-AC79-4571-B03A-98277CE717CC}"/>
              </a:ext>
            </a:extLst>
          </p:cNvPr>
          <p:cNvSpPr/>
          <p:nvPr userDrawn="1"/>
        </p:nvSpPr>
        <p:spPr>
          <a:xfrm>
            <a:off x="3174492" y="2141776"/>
            <a:ext cx="5843016" cy="4242816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3" name="Marcador de texto 3">
            <a:extLst>
              <a:ext uri="{FF2B5EF4-FFF2-40B4-BE49-F238E27FC236}">
                <a16:creationId xmlns:a16="http://schemas.microsoft.com/office/drawing/2014/main" id="{AC056410-CC3A-4562-8AD4-DDA11527B7A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835712" y="2508631"/>
            <a:ext cx="2642616" cy="37550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2 000 000 €</a:t>
            </a:r>
          </a:p>
        </p:txBody>
      </p:sp>
      <p:sp>
        <p:nvSpPr>
          <p:cNvPr id="74" name="Marcador de texto 3">
            <a:extLst>
              <a:ext uri="{FF2B5EF4-FFF2-40B4-BE49-F238E27FC236}">
                <a16:creationId xmlns:a16="http://schemas.microsoft.com/office/drawing/2014/main" id="{E9EF01CE-943D-4321-A20D-EB63E56E3212}"/>
              </a:ext>
            </a:extLst>
          </p:cNvPr>
          <p:cNvSpPr>
            <a:spLocks noGrp="1"/>
          </p:cNvSpPr>
          <p:nvPr>
            <p:ph type="body" sz="half" idx="66" hasCustomPrompt="1"/>
          </p:nvPr>
        </p:nvSpPr>
        <p:spPr>
          <a:xfrm>
            <a:off x="835712" y="2938041"/>
            <a:ext cx="2642616" cy="375509"/>
          </a:xfrm>
        </p:spPr>
        <p:txBody>
          <a:bodyPr rtlCol="0">
            <a:noAutofit/>
          </a:bodyPr>
          <a:lstStyle>
            <a:lvl1pPr marL="0" indent="0" algn="l"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76" name="Marcador de texto 3">
            <a:extLst>
              <a:ext uri="{FF2B5EF4-FFF2-40B4-BE49-F238E27FC236}">
                <a16:creationId xmlns:a16="http://schemas.microsoft.com/office/drawing/2014/main" id="{B77364C8-3D3A-415B-9433-C4696B84A988}"/>
              </a:ext>
            </a:extLst>
          </p:cNvPr>
          <p:cNvSpPr>
            <a:spLocks noGrp="1"/>
          </p:cNvSpPr>
          <p:nvPr>
            <p:ph type="body" sz="half" idx="83" hasCustomPrompt="1"/>
          </p:nvPr>
        </p:nvSpPr>
        <p:spPr>
          <a:xfrm>
            <a:off x="835712" y="3640411"/>
            <a:ext cx="2642616" cy="37550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2 000 000 €</a:t>
            </a:r>
          </a:p>
        </p:txBody>
      </p:sp>
      <p:sp>
        <p:nvSpPr>
          <p:cNvPr id="77" name="Marcador de texto 3">
            <a:extLst>
              <a:ext uri="{FF2B5EF4-FFF2-40B4-BE49-F238E27FC236}">
                <a16:creationId xmlns:a16="http://schemas.microsoft.com/office/drawing/2014/main" id="{19ABCF73-31BD-4929-9900-AB2F7023E665}"/>
              </a:ext>
            </a:extLst>
          </p:cNvPr>
          <p:cNvSpPr>
            <a:spLocks noGrp="1"/>
          </p:cNvSpPr>
          <p:nvPr>
            <p:ph type="body" sz="half" idx="86" hasCustomPrompt="1"/>
          </p:nvPr>
        </p:nvSpPr>
        <p:spPr>
          <a:xfrm>
            <a:off x="835712" y="4069821"/>
            <a:ext cx="2642616" cy="375509"/>
          </a:xfrm>
        </p:spPr>
        <p:txBody>
          <a:bodyPr rtlCol="0">
            <a:noAutofit/>
          </a:bodyPr>
          <a:lstStyle>
            <a:lvl1pPr marL="0" indent="0" algn="l"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82" name="Marcador de texto 3">
            <a:extLst>
              <a:ext uri="{FF2B5EF4-FFF2-40B4-BE49-F238E27FC236}">
                <a16:creationId xmlns:a16="http://schemas.microsoft.com/office/drawing/2014/main" id="{CDE0C703-933F-44FB-9589-30DCA646D9B1}"/>
              </a:ext>
            </a:extLst>
          </p:cNvPr>
          <p:cNvSpPr>
            <a:spLocks noGrp="1"/>
          </p:cNvSpPr>
          <p:nvPr>
            <p:ph type="body" sz="half" idx="87" hasCustomPrompt="1"/>
          </p:nvPr>
        </p:nvSpPr>
        <p:spPr>
          <a:xfrm>
            <a:off x="8848114" y="250863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1 500 000 €</a:t>
            </a:r>
          </a:p>
        </p:txBody>
      </p:sp>
      <p:sp>
        <p:nvSpPr>
          <p:cNvPr id="83" name="Marcador de posición de texto 3">
            <a:extLst>
              <a:ext uri="{FF2B5EF4-FFF2-40B4-BE49-F238E27FC236}">
                <a16:creationId xmlns:a16="http://schemas.microsoft.com/office/drawing/2014/main" id="{679401A1-F51D-455D-88BB-4C189CE1A1A5}"/>
              </a:ext>
            </a:extLst>
          </p:cNvPr>
          <p:cNvSpPr>
            <a:spLocks noGrp="1"/>
          </p:cNvSpPr>
          <p:nvPr>
            <p:ph type="body" sz="half" idx="88" hasCustomPrompt="1"/>
          </p:nvPr>
        </p:nvSpPr>
        <p:spPr>
          <a:xfrm>
            <a:off x="8848114" y="293804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84" name="Marcador de texto 3">
            <a:extLst>
              <a:ext uri="{FF2B5EF4-FFF2-40B4-BE49-F238E27FC236}">
                <a16:creationId xmlns:a16="http://schemas.microsoft.com/office/drawing/2014/main" id="{5B3DB4F9-0262-4485-A538-5A6C02DD46DC}"/>
              </a:ext>
            </a:extLst>
          </p:cNvPr>
          <p:cNvSpPr>
            <a:spLocks noGrp="1"/>
          </p:cNvSpPr>
          <p:nvPr>
            <p:ph type="body" sz="half" idx="89" hasCustomPrompt="1"/>
          </p:nvPr>
        </p:nvSpPr>
        <p:spPr>
          <a:xfrm>
            <a:off x="8848114" y="364041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2 500 000 €</a:t>
            </a:r>
          </a:p>
        </p:txBody>
      </p:sp>
      <p:sp>
        <p:nvSpPr>
          <p:cNvPr id="85" name="Marcador de posición de texto 3">
            <a:extLst>
              <a:ext uri="{FF2B5EF4-FFF2-40B4-BE49-F238E27FC236}">
                <a16:creationId xmlns:a16="http://schemas.microsoft.com/office/drawing/2014/main" id="{AA1742CF-6B82-4A44-9413-7CC52CB9A9AE}"/>
              </a:ext>
            </a:extLst>
          </p:cNvPr>
          <p:cNvSpPr>
            <a:spLocks noGrp="1"/>
          </p:cNvSpPr>
          <p:nvPr>
            <p:ph type="body" sz="half" idx="90" hasCustomPrompt="1"/>
          </p:nvPr>
        </p:nvSpPr>
        <p:spPr>
          <a:xfrm>
            <a:off x="8848114" y="406982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86" name="Marcador de texto 3">
            <a:extLst>
              <a:ext uri="{FF2B5EF4-FFF2-40B4-BE49-F238E27FC236}">
                <a16:creationId xmlns:a16="http://schemas.microsoft.com/office/drawing/2014/main" id="{298DDAA6-2DD7-45D2-BE23-DF28D9F3FE81}"/>
              </a:ext>
            </a:extLst>
          </p:cNvPr>
          <p:cNvSpPr>
            <a:spLocks noGrp="1"/>
          </p:cNvSpPr>
          <p:nvPr>
            <p:ph type="body" sz="half" idx="91" hasCustomPrompt="1"/>
          </p:nvPr>
        </p:nvSpPr>
        <p:spPr>
          <a:xfrm>
            <a:off x="8848114" y="477219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3 200 000 €</a:t>
            </a:r>
          </a:p>
        </p:txBody>
      </p:sp>
      <p:sp>
        <p:nvSpPr>
          <p:cNvPr id="87" name="Marcador de texto 3">
            <a:extLst>
              <a:ext uri="{FF2B5EF4-FFF2-40B4-BE49-F238E27FC236}">
                <a16:creationId xmlns:a16="http://schemas.microsoft.com/office/drawing/2014/main" id="{0839545C-9AD8-44AD-8D2B-331D8B4030B6}"/>
              </a:ext>
            </a:extLst>
          </p:cNvPr>
          <p:cNvSpPr>
            <a:spLocks noGrp="1"/>
          </p:cNvSpPr>
          <p:nvPr>
            <p:ph type="body" sz="half" idx="92" hasCustomPrompt="1"/>
          </p:nvPr>
        </p:nvSpPr>
        <p:spPr>
          <a:xfrm>
            <a:off x="8848114" y="520160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cxnSp>
        <p:nvCxnSpPr>
          <p:cNvPr id="88" name="Conector recto 87">
            <a:extLst>
              <a:ext uri="{FF2B5EF4-FFF2-40B4-BE49-F238E27FC236}">
                <a16:creationId xmlns:a16="http://schemas.microsoft.com/office/drawing/2014/main" id="{41D6688E-B7D9-4DE1-9F3F-37C2A92C4E0F}"/>
              </a:ext>
            </a:extLst>
          </p:cNvPr>
          <p:cNvCxnSpPr/>
          <p:nvPr userDrawn="1"/>
        </p:nvCxnSpPr>
        <p:spPr>
          <a:xfrm>
            <a:off x="939117" y="2913559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F181279E-4A25-4C06-AC3E-DD484486E99E}"/>
              </a:ext>
            </a:extLst>
          </p:cNvPr>
          <p:cNvCxnSpPr/>
          <p:nvPr userDrawn="1"/>
        </p:nvCxnSpPr>
        <p:spPr>
          <a:xfrm>
            <a:off x="940025" y="4043588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B4474904-40E3-4615-B2E6-774159563047}"/>
              </a:ext>
            </a:extLst>
          </p:cNvPr>
          <p:cNvCxnSpPr/>
          <p:nvPr userDrawn="1"/>
        </p:nvCxnSpPr>
        <p:spPr>
          <a:xfrm>
            <a:off x="7314351" y="2913559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F07585DD-C644-4DA0-8B68-A0E1AD3EE09B}"/>
              </a:ext>
            </a:extLst>
          </p:cNvPr>
          <p:cNvCxnSpPr/>
          <p:nvPr userDrawn="1"/>
        </p:nvCxnSpPr>
        <p:spPr>
          <a:xfrm>
            <a:off x="7315259" y="4043588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91">
            <a:extLst>
              <a:ext uri="{FF2B5EF4-FFF2-40B4-BE49-F238E27FC236}">
                <a16:creationId xmlns:a16="http://schemas.microsoft.com/office/drawing/2014/main" id="{D24FEA3C-C05C-407B-B68B-2614F9A64317}"/>
              </a:ext>
            </a:extLst>
          </p:cNvPr>
          <p:cNvCxnSpPr/>
          <p:nvPr userDrawn="1"/>
        </p:nvCxnSpPr>
        <p:spPr>
          <a:xfrm>
            <a:off x="7314351" y="5180251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Marcador de gráfico 3" descr="Diagrama de financiación">
            <a:extLst>
              <a:ext uri="{FF2B5EF4-FFF2-40B4-BE49-F238E27FC236}">
                <a16:creationId xmlns:a16="http://schemas.microsoft.com/office/drawing/2014/main" id="{F3103F9C-FB5A-4708-903D-6EACBC625172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3775713" y="2496385"/>
            <a:ext cx="4640574" cy="3481263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en el icono para agregar un gráfico</a:t>
            </a:r>
          </a:p>
        </p:txBody>
      </p:sp>
    </p:spTree>
    <p:extLst>
      <p:ext uri="{BB962C8B-B14F-4D97-AF65-F5344CB8AC3E}">
        <p14:creationId xmlns:p14="http://schemas.microsoft.com/office/powerpoint/2010/main" val="4065523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 descr="Una copa, tazas y platos en una mesa">
            <a:extLst>
              <a:ext uri="{FF2B5EF4-FFF2-40B4-BE49-F238E27FC236}">
                <a16:creationId xmlns:a16="http://schemas.microsoft.com/office/drawing/2014/main" id="{D05799BA-ECD2-4CD6-8250-EA03F132B9BA}"/>
              </a:ext>
            </a:extLst>
          </p:cNvPr>
          <p:cNvSpPr/>
          <p:nvPr userDrawn="1"/>
        </p:nvSpPr>
        <p:spPr>
          <a:xfrm>
            <a:off x="0" y="1133856"/>
            <a:ext cx="5998464" cy="4590288"/>
          </a:xfrm>
          <a:prstGeom prst="rect">
            <a:avLst/>
          </a:prstGeom>
          <a:blipFill>
            <a:blip r:embed="rId2"/>
            <a:srcRect/>
            <a:stretch>
              <a:fillRect l="-11" r="-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Rectángulo 10" descr="Máscara de pincelada">
            <a:extLst>
              <a:ext uri="{FF2B5EF4-FFF2-40B4-BE49-F238E27FC236}">
                <a16:creationId xmlns:a16="http://schemas.microsoft.com/office/drawing/2014/main" id="{E5FBC040-9C06-484E-B57F-7F574589FF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5F031D-510E-4663-BF87-CD265E4A7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6631" y="1030515"/>
            <a:ext cx="5292000" cy="885315"/>
          </a:xfrm>
        </p:spPr>
        <p:txBody>
          <a:bodyPr rtlCol="0" anchor="b">
            <a:normAutofit/>
          </a:bodyPr>
          <a:lstStyle>
            <a:lvl1pPr>
              <a:defRPr sz="2500"/>
            </a:lvl1pPr>
          </a:lstStyle>
          <a:p>
            <a:pPr rtl="0"/>
            <a:r>
              <a:rPr lang="es-ES" noProof="0" dirty="0"/>
              <a:t>HAGA CLIC PARA EDITAR EL 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CDB312-4D1B-447F-97E7-ABE93A3DE43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85361" y="2114730"/>
            <a:ext cx="5533990" cy="2997929"/>
          </a:xfrm>
        </p:spPr>
        <p:txBody>
          <a:bodyPr rtlCol="0">
            <a:normAutofit/>
          </a:bodyPr>
          <a:lstStyle>
            <a:lvl1pPr marL="230400" indent="-2286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2100" i="0"/>
            </a:lvl1pPr>
            <a:lvl2pPr marL="344700" indent="-3429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2100" i="1"/>
            </a:lvl2pPr>
            <a:lvl3pPr marL="230400">
              <a:lnSpc>
                <a:spcPct val="100000"/>
              </a:lnSpc>
              <a:spcBef>
                <a:spcPts val="600"/>
              </a:spcBef>
              <a:defRPr sz="2100" i="1"/>
            </a:lvl3pPr>
            <a:lvl4pPr marL="230400">
              <a:lnSpc>
                <a:spcPct val="100000"/>
              </a:lnSpc>
              <a:spcBef>
                <a:spcPts val="600"/>
              </a:spcBef>
              <a:defRPr sz="2100" i="1"/>
            </a:lvl4pPr>
            <a:lvl5pPr marL="230400">
              <a:lnSpc>
                <a:spcPct val="100000"/>
              </a:lnSpc>
              <a:spcBef>
                <a:spcPts val="600"/>
              </a:spcBef>
              <a:defRPr sz="2100" i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2FBE19-D2C9-41FC-A797-CF4A863F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83F0F4E3-5500-460C-AB20-C7CE0A3F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EDFCD21-B871-4944-9E6C-ABFDA63AC6FD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039BD365-42F3-4F69-886B-478D54864737}"/>
              </a:ext>
            </a:extLst>
          </p:cNvPr>
          <p:cNvCxnSpPr/>
          <p:nvPr userDrawn="1"/>
        </p:nvCxnSpPr>
        <p:spPr>
          <a:xfrm>
            <a:off x="6337997" y="1979045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Marcador de posición de imagen 2">
            <a:extLst>
              <a:ext uri="{FF2B5EF4-FFF2-40B4-BE49-F238E27FC236}">
                <a16:creationId xmlns:a16="http://schemas.microsoft.com/office/drawing/2014/main" id="{280FA08D-85FA-44C3-8767-041020BA473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1869865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 descr="Copas en una mesa">
            <a:extLst>
              <a:ext uri="{FF2B5EF4-FFF2-40B4-BE49-F238E27FC236}">
                <a16:creationId xmlns:a16="http://schemas.microsoft.com/office/drawing/2014/main" id="{26EA01E0-35F5-4371-9D8C-7F3A16EBAEDF}"/>
              </a:ext>
            </a:extLst>
          </p:cNvPr>
          <p:cNvSpPr/>
          <p:nvPr userDrawn="1"/>
        </p:nvSpPr>
        <p:spPr>
          <a:xfrm>
            <a:off x="0" y="758952"/>
            <a:ext cx="6190488" cy="6099048"/>
          </a:xfrm>
          <a:prstGeom prst="rect">
            <a:avLst/>
          </a:prstGeom>
          <a:blipFill>
            <a:blip r:embed="rId2"/>
            <a:srcRect/>
            <a:stretch>
              <a:fillRect l="-31" r="-3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5" name="Rectángulo 14" descr="Máscara de pincelada">
            <a:extLst>
              <a:ext uri="{FF2B5EF4-FFF2-40B4-BE49-F238E27FC236}">
                <a16:creationId xmlns:a16="http://schemas.microsoft.com/office/drawing/2014/main" id="{F28DE59C-954D-4B4D-A240-A9111C89F6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2FBE19-D2C9-41FC-A797-CF4A863F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1740" y="286747"/>
            <a:ext cx="4114800" cy="365125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7" name="Diseño del título de agradecimiento">
            <a:extLst>
              <a:ext uri="{FF2B5EF4-FFF2-40B4-BE49-F238E27FC236}">
                <a16:creationId xmlns:a16="http://schemas.microsoft.com/office/drawing/2014/main" id="{E329346F-CCD7-4FB0-98B2-13C3DB0AA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0540" y="884136"/>
            <a:ext cx="4896000" cy="894117"/>
          </a:xfrm>
        </p:spPr>
        <p:txBody>
          <a:bodyPr rtlCol="0">
            <a:noAutofit/>
          </a:bodyPr>
          <a:lstStyle>
            <a:lvl1pPr algn="r">
              <a:defRPr sz="55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¡GRACIAS!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05BAF915-A340-4955-812D-8F555BDB4102}"/>
              </a:ext>
            </a:extLst>
          </p:cNvPr>
          <p:cNvCxnSpPr/>
          <p:nvPr userDrawn="1"/>
        </p:nvCxnSpPr>
        <p:spPr>
          <a:xfrm>
            <a:off x="6565392" y="1729437"/>
            <a:ext cx="4718304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Marcador de posición de imagen 14" descr="Su logotipo">
            <a:extLst>
              <a:ext uri="{FF2B5EF4-FFF2-40B4-BE49-F238E27FC236}">
                <a16:creationId xmlns:a16="http://schemas.microsoft.com/office/drawing/2014/main" id="{DE1A1E87-77E1-4901-A7FE-5FFA9F5B4BB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09655" y="2449546"/>
            <a:ext cx="1646237" cy="1149350"/>
          </a:xfrm>
          <a:noFill/>
        </p:spPr>
        <p:txBody>
          <a:bodyPr wrap="square" lIns="46800" rIns="46800" rtlCol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00">
                <a:solidFill>
                  <a:srgbClr val="8D6347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6A0BD12F-1E2D-481D-BBF0-A56B2BD0D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0540" y="3781118"/>
            <a:ext cx="4896000" cy="664762"/>
          </a:xfrm>
        </p:spPr>
        <p:txBody>
          <a:bodyPr rtlCol="0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Nombre del orador</a:t>
            </a: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id="{FAC44F14-FD8B-4299-8C06-FB93B88253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70540" y="4362699"/>
            <a:ext cx="4896000" cy="265403"/>
          </a:xfrm>
        </p:spPr>
        <p:txBody>
          <a:bodyPr rtlCol="0">
            <a:noAutofit/>
          </a:bodyPr>
          <a:lstStyle>
            <a:lvl1pPr marL="0" indent="0" algn="r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Correo electrónico:</a:t>
            </a:r>
          </a:p>
        </p:txBody>
      </p:sp>
      <p:sp>
        <p:nvSpPr>
          <p:cNvPr id="22" name="Marcador de texto 10">
            <a:extLst>
              <a:ext uri="{FF2B5EF4-FFF2-40B4-BE49-F238E27FC236}">
                <a16:creationId xmlns:a16="http://schemas.microsoft.com/office/drawing/2014/main" id="{C3CE0E11-D8F9-40F9-B542-06B00FA4FC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70540" y="4628102"/>
            <a:ext cx="4896000" cy="373961"/>
          </a:xfrm>
        </p:spPr>
        <p:txBody>
          <a:bodyPr rtlCol="0">
            <a:noAutofit/>
          </a:bodyPr>
          <a:lstStyle>
            <a:lvl1pPr marL="0" indent="0" algn="r">
              <a:buNone/>
              <a:defRPr sz="27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correodelorador@website.com</a:t>
            </a:r>
          </a:p>
        </p:txBody>
      </p:sp>
      <p:sp>
        <p:nvSpPr>
          <p:cNvPr id="23" name="Marcador de texto 10">
            <a:extLst>
              <a:ext uri="{FF2B5EF4-FFF2-40B4-BE49-F238E27FC236}">
                <a16:creationId xmlns:a16="http://schemas.microsoft.com/office/drawing/2014/main" id="{4D4FB496-FE3D-4CC5-83B0-B2793EFEF0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70540" y="5040876"/>
            <a:ext cx="4896000" cy="252891"/>
          </a:xfrm>
        </p:spPr>
        <p:txBody>
          <a:bodyPr rtlCol="0">
            <a:noAutofit/>
          </a:bodyPr>
          <a:lstStyle>
            <a:lvl1pPr marL="0" indent="0" algn="r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Teléfono:</a:t>
            </a:r>
          </a:p>
        </p:txBody>
      </p:sp>
      <p:sp>
        <p:nvSpPr>
          <p:cNvPr id="24" name="Marcador de texto 10">
            <a:extLst>
              <a:ext uri="{FF2B5EF4-FFF2-40B4-BE49-F238E27FC236}">
                <a16:creationId xmlns:a16="http://schemas.microsoft.com/office/drawing/2014/main" id="{00F0D864-E0B5-4A45-A4DF-4334FDD7B1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70540" y="5293767"/>
            <a:ext cx="4896000" cy="566921"/>
          </a:xfrm>
        </p:spPr>
        <p:txBody>
          <a:bodyPr rtlCol="0">
            <a:noAutofit/>
          </a:bodyPr>
          <a:lstStyle>
            <a:lvl1pPr marL="0" indent="0" algn="r">
              <a:buNone/>
              <a:defRPr sz="27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+7 888 999-000-11</a:t>
            </a:r>
          </a:p>
        </p:txBody>
      </p:sp>
    </p:spTree>
    <p:extLst>
      <p:ext uri="{BB962C8B-B14F-4D97-AF65-F5344CB8AC3E}">
        <p14:creationId xmlns:p14="http://schemas.microsoft.com/office/powerpoint/2010/main" val="3261608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90A20B4-6B07-46D4-988D-DBEB544368D0}"/>
              </a:ext>
            </a:extLst>
          </p:cNvPr>
          <p:cNvSpPr/>
          <p:nvPr userDrawn="1"/>
        </p:nvSpPr>
        <p:spPr>
          <a:xfrm>
            <a:off x="0" y="0"/>
            <a:ext cx="12192000" cy="4169664"/>
          </a:xfrm>
          <a:prstGeom prst="rect">
            <a:avLst/>
          </a:prstGeom>
          <a:blipFill>
            <a:blip r:embed="rId2"/>
            <a:srcRect/>
            <a:stretch>
              <a:fillRect t="-27" b="-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" name="Rectángulo 5" descr="Máscara de pincelada">
            <a:extLst>
              <a:ext uri="{FF2B5EF4-FFF2-40B4-BE49-F238E27FC236}">
                <a16:creationId xmlns:a16="http://schemas.microsoft.com/office/drawing/2014/main" id="{711F6639-CBD0-4C8A-8EF9-F2CC36C9EF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041A2D-ABDE-480C-AB32-045C191398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4326233"/>
            <a:ext cx="10515600" cy="809566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 dirty="0"/>
              <a:t>HAGA CLIC PARA EDITAR EL ESTILO DEL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D2437AC-C786-43E7-929A-85563795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1A5DE234-838E-49F0-A41E-4AD13D32E7FF}" type="datetime1">
              <a:rPr lang="es-ES" noProof="0" smtClean="0"/>
              <a:t>30/10/2020</a:t>
            </a:fld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720D3E-4D0E-4BDD-B620-8E9C6BCD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75F94F75-329A-4132-BE8F-030145C9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3648138-4C46-4CBA-BAE1-4631A0564817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68E6C031-0B7B-4A1F-B78B-87ACBE781CBE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823827E5-BBC8-407C-8683-18B54D1003FD}"/>
              </a:ext>
            </a:extLst>
          </p:cNvPr>
          <p:cNvCxnSpPr/>
          <p:nvPr userDrawn="1"/>
        </p:nvCxnSpPr>
        <p:spPr>
          <a:xfrm>
            <a:off x="3738000" y="5090155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928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las ci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0966EA-BC76-4A11-84D4-91D894E2D1E1}" type="datetime1">
              <a:rPr lang="es-ES" noProof="0" smtClean="0"/>
              <a:t>30/10/2020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1740" y="286747"/>
            <a:ext cx="4114800" cy="365125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Marcador de posición de imagen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4" name="Rectángulo 23" descr="Mancha de pincelada">
            <a:extLst>
              <a:ext uri="{FF2B5EF4-FFF2-40B4-BE49-F238E27FC236}">
                <a16:creationId xmlns:a16="http://schemas.microsoft.com/office/drawing/2014/main" id="{D96D18D3-B702-4651-BEF4-0E6B09A7D555}"/>
              </a:ext>
            </a:extLst>
          </p:cNvPr>
          <p:cNvSpPr/>
          <p:nvPr userDrawn="1"/>
        </p:nvSpPr>
        <p:spPr>
          <a:xfrm>
            <a:off x="548640" y="1733508"/>
            <a:ext cx="1874520" cy="17465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13" b="-4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4" name="Marcador de texto 3">
            <a:extLst>
              <a:ext uri="{FF2B5EF4-FFF2-40B4-BE49-F238E27FC236}">
                <a16:creationId xmlns:a16="http://schemas.microsoft.com/office/drawing/2014/main" id="{652C9FD8-1460-4E64-B8BC-CA45BA7C4B66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8906157" y="2871468"/>
            <a:ext cx="2560383" cy="330454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13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6" name="Marcador de texto 3">
            <a:extLst>
              <a:ext uri="{FF2B5EF4-FFF2-40B4-BE49-F238E27FC236}">
                <a16:creationId xmlns:a16="http://schemas.microsoft.com/office/drawing/2014/main" id="{2B2471E0-ECA3-4640-BFDE-00A4244C2547}"/>
              </a:ext>
            </a:extLst>
          </p:cNvPr>
          <p:cNvSpPr>
            <a:spLocks noGrp="1"/>
          </p:cNvSpPr>
          <p:nvPr>
            <p:ph type="body" sz="half" idx="66" hasCustomPrompt="1"/>
          </p:nvPr>
        </p:nvSpPr>
        <p:spPr>
          <a:xfrm>
            <a:off x="2395166" y="2025155"/>
            <a:ext cx="9071374" cy="877359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editar los estilos de texto del patrón</a:t>
            </a:r>
          </a:p>
        </p:txBody>
      </p:sp>
      <p:sp>
        <p:nvSpPr>
          <p:cNvPr id="37" name="Marcador de posición de texto 3">
            <a:extLst>
              <a:ext uri="{FF2B5EF4-FFF2-40B4-BE49-F238E27FC236}">
                <a16:creationId xmlns:a16="http://schemas.microsoft.com/office/drawing/2014/main" id="{8BACAAC9-DC1B-45F5-8B83-C468D78DB910}"/>
              </a:ext>
            </a:extLst>
          </p:cNvPr>
          <p:cNvSpPr>
            <a:spLocks noGrp="1"/>
          </p:cNvSpPr>
          <p:nvPr>
            <p:ph type="body" sz="half" idx="67" hasCustomPrompt="1"/>
          </p:nvPr>
        </p:nvSpPr>
        <p:spPr>
          <a:xfrm>
            <a:off x="8906157" y="3152107"/>
            <a:ext cx="2560383" cy="330454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1300" b="0" i="1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433BF02C-5128-4705-BDAA-A36BA2E50DFF}"/>
              </a:ext>
            </a:extLst>
          </p:cNvPr>
          <p:cNvCxnSpPr/>
          <p:nvPr userDrawn="1"/>
        </p:nvCxnSpPr>
        <p:spPr>
          <a:xfrm>
            <a:off x="5602224" y="3383046"/>
            <a:ext cx="987552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Rectángulo 38" descr="Mancha de pincelada">
            <a:extLst>
              <a:ext uri="{FF2B5EF4-FFF2-40B4-BE49-F238E27FC236}">
                <a16:creationId xmlns:a16="http://schemas.microsoft.com/office/drawing/2014/main" id="{5D721349-BDDA-47F4-BB33-DDAB2DD44F1B}"/>
              </a:ext>
            </a:extLst>
          </p:cNvPr>
          <p:cNvSpPr/>
          <p:nvPr userDrawn="1"/>
        </p:nvSpPr>
        <p:spPr>
          <a:xfrm>
            <a:off x="548640" y="3681508"/>
            <a:ext cx="1874520" cy="17465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13" b="-4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0" name="Marcador de posición de texto 3">
            <a:extLst>
              <a:ext uri="{FF2B5EF4-FFF2-40B4-BE49-F238E27FC236}">
                <a16:creationId xmlns:a16="http://schemas.microsoft.com/office/drawing/2014/main" id="{9BD9BC82-9664-4610-A1BC-90E5F4CC736E}"/>
              </a:ext>
            </a:extLst>
          </p:cNvPr>
          <p:cNvSpPr>
            <a:spLocks noGrp="1"/>
          </p:cNvSpPr>
          <p:nvPr>
            <p:ph type="body" sz="half" idx="68" hasCustomPrompt="1"/>
          </p:nvPr>
        </p:nvSpPr>
        <p:spPr>
          <a:xfrm>
            <a:off x="8906157" y="4819468"/>
            <a:ext cx="2560383" cy="330454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13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2" name="Marcador de texto 3">
            <a:extLst>
              <a:ext uri="{FF2B5EF4-FFF2-40B4-BE49-F238E27FC236}">
                <a16:creationId xmlns:a16="http://schemas.microsoft.com/office/drawing/2014/main" id="{7879E591-AFC3-45A3-9875-660930C57AF4}"/>
              </a:ext>
            </a:extLst>
          </p:cNvPr>
          <p:cNvSpPr>
            <a:spLocks noGrp="1"/>
          </p:cNvSpPr>
          <p:nvPr>
            <p:ph type="body" sz="half" idx="70" hasCustomPrompt="1"/>
          </p:nvPr>
        </p:nvSpPr>
        <p:spPr>
          <a:xfrm>
            <a:off x="2395166" y="3973155"/>
            <a:ext cx="9071374" cy="877359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editar los estilos de texto del patrón</a:t>
            </a:r>
          </a:p>
        </p:txBody>
      </p:sp>
      <p:sp>
        <p:nvSpPr>
          <p:cNvPr id="43" name="Marcador de posición de texto 3">
            <a:extLst>
              <a:ext uri="{FF2B5EF4-FFF2-40B4-BE49-F238E27FC236}">
                <a16:creationId xmlns:a16="http://schemas.microsoft.com/office/drawing/2014/main" id="{274C99EA-E9EB-43A8-8807-6DD5323F881E}"/>
              </a:ext>
            </a:extLst>
          </p:cNvPr>
          <p:cNvSpPr>
            <a:spLocks noGrp="1"/>
          </p:cNvSpPr>
          <p:nvPr>
            <p:ph type="body" sz="half" idx="71" hasCustomPrompt="1"/>
          </p:nvPr>
        </p:nvSpPr>
        <p:spPr>
          <a:xfrm>
            <a:off x="8906157" y="5100107"/>
            <a:ext cx="2560383" cy="330454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1300" b="0" i="1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4" name="Marcador de posición de imagen 7">
            <a:extLst>
              <a:ext uri="{FF2B5EF4-FFF2-40B4-BE49-F238E27FC236}">
                <a16:creationId xmlns:a16="http://schemas.microsoft.com/office/drawing/2014/main" id="{74E5C1DF-1CF3-431D-8289-3A269EFD1DFE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84204" y="2021109"/>
            <a:ext cx="1162800" cy="11628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6" name="Marcador de posición de imagen 7">
            <a:extLst>
              <a:ext uri="{FF2B5EF4-FFF2-40B4-BE49-F238E27FC236}">
                <a16:creationId xmlns:a16="http://schemas.microsoft.com/office/drawing/2014/main" id="{62765A35-4E4D-481A-AD5D-F689CCD638E4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84204" y="3973503"/>
            <a:ext cx="1162800" cy="11628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324297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dos 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BC4DE8-F472-4D53-B4DF-407AD6AD11D5}" type="datetime1">
              <a:rPr lang="es-ES" noProof="0" smtClean="0"/>
              <a:t>30/10/2020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Subtítulo 2">
            <a:extLst>
              <a:ext uri="{FF2B5EF4-FFF2-40B4-BE49-F238E27FC236}">
                <a16:creationId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21" name="Marcador de posición de imagen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7" name="Marcador de posición de texto 3">
            <a:extLst>
              <a:ext uri="{FF2B5EF4-FFF2-40B4-BE49-F238E27FC236}">
                <a16:creationId xmlns:a16="http://schemas.microsoft.com/office/drawing/2014/main" id="{005754B0-9295-4959-B988-1280E463A93F}"/>
              </a:ext>
            </a:extLst>
          </p:cNvPr>
          <p:cNvSpPr>
            <a:spLocks noGrp="1"/>
          </p:cNvSpPr>
          <p:nvPr>
            <p:ph type="body" sz="half" idx="90" hasCustomPrompt="1"/>
          </p:nvPr>
        </p:nvSpPr>
        <p:spPr>
          <a:xfrm>
            <a:off x="838200" y="2521618"/>
            <a:ext cx="4891812" cy="2927341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id="{8D6DC9E5-924D-4DD3-A31B-2D243B49A0D4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6574728" y="2514760"/>
            <a:ext cx="4891812" cy="293419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buClr>
                <a:srgbClr val="9D0000"/>
              </a:buClr>
              <a:defRPr sz="1600" i="0"/>
            </a:lvl1pPr>
            <a:lvl2pPr marL="396000">
              <a:lnSpc>
                <a:spcPct val="100000"/>
              </a:lnSpc>
              <a:buClr>
                <a:srgbClr val="9D0000"/>
              </a:buClr>
              <a:defRPr sz="1600" i="0"/>
            </a:lvl2pPr>
            <a:lvl3pPr marL="561600">
              <a:lnSpc>
                <a:spcPct val="100000"/>
              </a:lnSpc>
              <a:buClr>
                <a:srgbClr val="9D0000"/>
              </a:buClr>
              <a:defRPr sz="1600" i="0"/>
            </a:lvl3pPr>
            <a:lvl4pPr marL="727200">
              <a:lnSpc>
                <a:spcPct val="100000"/>
              </a:lnSpc>
              <a:buClr>
                <a:srgbClr val="9D0000"/>
              </a:buClr>
              <a:defRPr sz="1600" i="0"/>
            </a:lvl4pPr>
            <a:lvl5pPr marL="892800">
              <a:lnSpc>
                <a:spcPct val="100000"/>
              </a:lnSpc>
              <a:buClr>
                <a:srgbClr val="9D0000"/>
              </a:buClr>
              <a:defRPr sz="1600" i="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69066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tilla para el teléf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 descr="Mancha de pincelada">
            <a:extLst>
              <a:ext uri="{FF2B5EF4-FFF2-40B4-BE49-F238E27FC236}">
                <a16:creationId xmlns:a16="http://schemas.microsoft.com/office/drawing/2014/main" id="{D91B44A9-F70B-48B6-8E13-182147782AE2}"/>
              </a:ext>
            </a:extLst>
          </p:cNvPr>
          <p:cNvSpPr/>
          <p:nvPr userDrawn="1"/>
        </p:nvSpPr>
        <p:spPr>
          <a:xfrm>
            <a:off x="2534412" y="1091422"/>
            <a:ext cx="7123176" cy="51755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258" r="-12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noProof="0"/>
              <a:t>  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671094F-F73C-475D-9540-55DD444F1FF9}"/>
              </a:ext>
            </a:extLst>
          </p:cNvPr>
          <p:cNvSpPr/>
          <p:nvPr userDrawn="1"/>
        </p:nvSpPr>
        <p:spPr>
          <a:xfrm>
            <a:off x="888224" y="1939633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C7038C80-39FC-46F2-9E65-573C76CC235F}"/>
              </a:ext>
            </a:extLst>
          </p:cNvPr>
          <p:cNvSpPr/>
          <p:nvPr userDrawn="1"/>
        </p:nvSpPr>
        <p:spPr>
          <a:xfrm>
            <a:off x="9110839" y="1939633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51E1D7-796C-4505-A7FC-0D261C8A7D26}" type="datetime1">
              <a:rPr lang="es-ES" noProof="0" smtClean="0"/>
              <a:t>30/10/2020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Marcador de posición de imagen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14F18D6-EBB2-42FB-8DEA-EDE2DEF458D2}"/>
              </a:ext>
            </a:extLst>
          </p:cNvPr>
          <p:cNvSpPr/>
          <p:nvPr userDrawn="1"/>
        </p:nvSpPr>
        <p:spPr>
          <a:xfrm>
            <a:off x="5732019" y="2618478"/>
            <a:ext cx="2734056" cy="2286000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t="-67" b="-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9" name="Marcador de posición de imagen 11" descr="Una pizza en una mesa">
            <a:extLst>
              <a:ext uri="{FF2B5EF4-FFF2-40B4-BE49-F238E27FC236}">
                <a16:creationId xmlns:a16="http://schemas.microsoft.com/office/drawing/2014/main" id="{3A2CE4F0-232A-4D5A-93A7-CC26326CA64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5758143" y="2760210"/>
            <a:ext cx="2514600" cy="2002536"/>
          </a:xfrm>
          <a:noFill/>
          <a:ln w="254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2B02871-8276-43E0-9F6F-1BE83CC24FF3}"/>
              </a:ext>
            </a:extLst>
          </p:cNvPr>
          <p:cNvSpPr/>
          <p:nvPr userDrawn="1"/>
        </p:nvSpPr>
        <p:spPr>
          <a:xfrm>
            <a:off x="3501332" y="1932678"/>
            <a:ext cx="2286000" cy="3657600"/>
          </a:xfrm>
          <a:prstGeom prst="rect">
            <a:avLst/>
          </a:prstGeom>
          <a:blipFill dpi="0"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-67" b="-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3" name="Marcador de posición de imagen 14">
            <a:extLst>
              <a:ext uri="{FF2B5EF4-FFF2-40B4-BE49-F238E27FC236}">
                <a16:creationId xmlns:a16="http://schemas.microsoft.com/office/drawing/2014/main" id="{957C18BD-F894-4B44-871C-9F7D25ED9D5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659694" y="2126913"/>
            <a:ext cx="1958400" cy="3096000"/>
          </a:xfrm>
          <a:noFill/>
          <a:ln w="25400">
            <a:solidFill>
              <a:srgbClr val="8D6347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4" name="Marcador de posición de texto 3">
            <a:extLst>
              <a:ext uri="{FF2B5EF4-FFF2-40B4-BE49-F238E27FC236}">
                <a16:creationId xmlns:a16="http://schemas.microsoft.com/office/drawing/2014/main" id="{8AE96935-E804-4C56-A9CB-9A944335B8D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70400" y="3048217"/>
            <a:ext cx="2385242" cy="1712618"/>
          </a:xfrm>
        </p:spPr>
        <p:txBody>
          <a:bodyPr t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B2001541-780F-4D96-9204-D61C68A52F75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770400" y="2703461"/>
            <a:ext cx="2385242" cy="375509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ct val="70000"/>
              </a:lnSpc>
              <a:buNone/>
              <a:defRPr lang="en-US" sz="17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Estilos de texto del patrón</a:t>
            </a:r>
          </a:p>
        </p:txBody>
      </p:sp>
      <p:sp>
        <p:nvSpPr>
          <p:cNvPr id="28" name="Marcador de posición de texto 3">
            <a:extLst>
              <a:ext uri="{FF2B5EF4-FFF2-40B4-BE49-F238E27FC236}">
                <a16:creationId xmlns:a16="http://schemas.microsoft.com/office/drawing/2014/main" id="{DC1D0DF0-7807-4F44-BC2B-B9700C962CCD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9083451" y="3048217"/>
            <a:ext cx="2451052" cy="1712618"/>
          </a:xfrm>
        </p:spPr>
        <p:txBody>
          <a:bodyPr t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1" name="Marcador de texto 3">
            <a:extLst>
              <a:ext uri="{FF2B5EF4-FFF2-40B4-BE49-F238E27FC236}">
                <a16:creationId xmlns:a16="http://schemas.microsoft.com/office/drawing/2014/main" id="{F7D8D8DB-F27B-4D75-83DB-E682CA45BDA4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9083450" y="2703461"/>
            <a:ext cx="2451053" cy="375509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ct val="70000"/>
              </a:lnSpc>
              <a:buNone/>
              <a:defRPr lang="en-US" sz="17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Estilos de texto del patrón</a:t>
            </a:r>
          </a:p>
        </p:txBody>
      </p:sp>
      <p:sp>
        <p:nvSpPr>
          <p:cNvPr id="33" name="Marcador de posición de imagen 7">
            <a:extLst>
              <a:ext uri="{FF2B5EF4-FFF2-40B4-BE49-F238E27FC236}">
                <a16:creationId xmlns:a16="http://schemas.microsoft.com/office/drawing/2014/main" id="{C36D084F-9099-4412-AB38-BEE332147833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947624" y="1999033"/>
            <a:ext cx="504000" cy="504000"/>
          </a:xfrm>
          <a:prstGeom prst="ellipse">
            <a:avLst/>
          </a:prstGeom>
          <a:noFill/>
          <a:ln w="12700"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4" name="Marcador de posición de imagen 7">
            <a:extLst>
              <a:ext uri="{FF2B5EF4-FFF2-40B4-BE49-F238E27FC236}">
                <a16:creationId xmlns:a16="http://schemas.microsoft.com/office/drawing/2014/main" id="{5A529E1A-870B-49B1-A061-C26BF495213C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9170239" y="1999033"/>
            <a:ext cx="504000" cy="504000"/>
          </a:xfrm>
          <a:prstGeom prst="ellipse">
            <a:avLst/>
          </a:prstGeom>
          <a:ln w="12700"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773386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3A261C6-E42E-4F1C-8216-77A358DB0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C52834-2345-4AF2-977D-84407EE5E31D}" type="datetime1">
              <a:rPr lang="es-ES" noProof="0" smtClean="0"/>
              <a:t>30/10/2020</a:t>
            </a:fld>
            <a:endParaRPr lang="es-ES" noProof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B901FE4-4890-4330-96D0-D3F6E9666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98604B-E739-4608-A505-18C0674AB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7952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 descr="Interior de un restaurante">
            <a:extLst>
              <a:ext uri="{FF2B5EF4-FFF2-40B4-BE49-F238E27FC236}">
                <a16:creationId xmlns:a16="http://schemas.microsoft.com/office/drawing/2014/main" id="{3663C424-4D11-4875-A44A-FF368BB74F6C}"/>
              </a:ext>
            </a:extLst>
          </p:cNvPr>
          <p:cNvSpPr/>
          <p:nvPr userDrawn="1"/>
        </p:nvSpPr>
        <p:spPr>
          <a:xfrm>
            <a:off x="4721352" y="0"/>
            <a:ext cx="7470648" cy="6858000"/>
          </a:xfrm>
          <a:prstGeom prst="rect">
            <a:avLst/>
          </a:prstGeom>
          <a:blipFill>
            <a:blip r:embed="rId2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" name="Rectángulo 6" descr="Máscara de pincelada">
            <a:extLst>
              <a:ext uri="{FF2B5EF4-FFF2-40B4-BE49-F238E27FC236}">
                <a16:creationId xmlns:a16="http://schemas.microsoft.com/office/drawing/2014/main" id="{609FB4CD-BB02-4D4B-8D86-3EC7DD3B6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A8E0E8-66CF-479B-9B2B-23573DD993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28041"/>
            <a:ext cx="4251138" cy="1355251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es-ES" noProof="0"/>
              <a:t>HAGA CLIC PARA EDITAR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B65A51-5568-4F87-9DD3-A3B39AB95D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417946"/>
            <a:ext cx="4251138" cy="307857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100" i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AA241-A7D4-4B81-98DB-F4B364A35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3526E2-A633-4EED-AA1C-9E3D382F1FA5}" type="datetime1">
              <a:rPr lang="es-ES" noProof="0" smtClean="0"/>
              <a:t>30/10/2020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5585EA-45A6-4D35-A7AB-F97FC27E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07F3847C-49D2-4ADE-9E05-28B879A96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F470E458-E7C2-4395-B75D-476A174CEE4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95556C4-3308-4A8B-A7F9-BEAC5A6230BE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CAF3222-5D2C-427A-822C-5118901C34DE}"/>
              </a:ext>
            </a:extLst>
          </p:cNvPr>
          <p:cNvCxnSpPr/>
          <p:nvPr userDrawn="1"/>
        </p:nvCxnSpPr>
        <p:spPr>
          <a:xfrm>
            <a:off x="943135" y="2330475"/>
            <a:ext cx="356616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Marcador de posición de imagen 2">
            <a:extLst>
              <a:ext uri="{FF2B5EF4-FFF2-40B4-BE49-F238E27FC236}">
                <a16:creationId xmlns:a16="http://schemas.microsoft.com/office/drawing/2014/main" id="{CF79489C-0CC8-496C-B0B4-808444D916F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402547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 descr="Un joven bebiendo café">
            <a:extLst>
              <a:ext uri="{FF2B5EF4-FFF2-40B4-BE49-F238E27FC236}">
                <a16:creationId xmlns:a16="http://schemas.microsoft.com/office/drawing/2014/main" id="{816EFE26-DD10-44FC-BAAF-4EA15D4086A7}"/>
              </a:ext>
            </a:extLst>
          </p:cNvPr>
          <p:cNvSpPr/>
          <p:nvPr userDrawn="1"/>
        </p:nvSpPr>
        <p:spPr>
          <a:xfrm>
            <a:off x="0" y="0"/>
            <a:ext cx="6711696" cy="5925312"/>
          </a:xfrm>
          <a:prstGeom prst="rect">
            <a:avLst/>
          </a:prstGeom>
          <a:blipFill>
            <a:blip r:embed="rId2"/>
            <a:srcRect/>
            <a:stretch>
              <a:fillRect l="-32" r="-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Rectángulo 7" descr="Máscara de pincelada">
            <a:extLst>
              <a:ext uri="{FF2B5EF4-FFF2-40B4-BE49-F238E27FC236}">
                <a16:creationId xmlns:a16="http://schemas.microsoft.com/office/drawing/2014/main" id="{4190C024-B222-4F26-9066-AD52FB0D45E3}"/>
              </a:ext>
            </a:extLst>
          </p:cNvPr>
          <p:cNvSpPr/>
          <p:nvPr userDrawn="1"/>
        </p:nvSpPr>
        <p:spPr>
          <a:xfrm>
            <a:off x="0" y="3197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5F031D-510E-4663-BF87-CD265E4A7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4540" y="830880"/>
            <a:ext cx="5292000" cy="1600200"/>
          </a:xfrm>
        </p:spPr>
        <p:txBody>
          <a:bodyPr rtlCol="0" anchor="b">
            <a:noAutofit/>
          </a:bodyPr>
          <a:lstStyle>
            <a:lvl1pPr>
              <a:defRPr sz="3400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CDB312-4D1B-447F-97E7-ABE93A3DE43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32550" y="2600951"/>
            <a:ext cx="5533990" cy="2997929"/>
          </a:xfrm>
        </p:spPr>
        <p:txBody>
          <a:bodyPr rtlCol="0">
            <a:normAutofit/>
          </a:bodyPr>
          <a:lstStyle>
            <a:lvl1pPr marL="230400">
              <a:lnSpc>
                <a:spcPct val="100000"/>
              </a:lnSpc>
              <a:spcBef>
                <a:spcPts val="600"/>
              </a:spcBef>
              <a:defRPr sz="2100" i="0"/>
            </a:lvl1pPr>
            <a:lvl2pPr marL="1800" indent="0">
              <a:lnSpc>
                <a:spcPct val="100000"/>
              </a:lnSpc>
              <a:spcBef>
                <a:spcPts val="600"/>
              </a:spcBef>
              <a:buNone/>
              <a:defRPr sz="2100" i="1"/>
            </a:lvl2pPr>
            <a:lvl3pPr marL="230400">
              <a:lnSpc>
                <a:spcPct val="100000"/>
              </a:lnSpc>
              <a:spcBef>
                <a:spcPts val="600"/>
              </a:spcBef>
              <a:defRPr sz="2100" i="1"/>
            </a:lvl3pPr>
            <a:lvl4pPr marL="230400">
              <a:lnSpc>
                <a:spcPct val="100000"/>
              </a:lnSpc>
              <a:spcBef>
                <a:spcPts val="600"/>
              </a:spcBef>
              <a:defRPr sz="2100" i="1"/>
            </a:lvl4pPr>
            <a:lvl5pPr marL="230400">
              <a:lnSpc>
                <a:spcPct val="100000"/>
              </a:lnSpc>
              <a:spcBef>
                <a:spcPts val="600"/>
              </a:spcBef>
              <a:defRPr sz="2100" i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2FBE19-D2C9-41FC-A797-CF4A863F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1740" y="286747"/>
            <a:ext cx="4114800" cy="365125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F0F4E3-5500-460C-AB20-C7CE0A3F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EDFCD21-B871-4944-9E6C-ABFDA63AC6FD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039BD365-42F3-4F69-886B-478D54864737}"/>
              </a:ext>
            </a:extLst>
          </p:cNvPr>
          <p:cNvCxnSpPr/>
          <p:nvPr userDrawn="1"/>
        </p:nvCxnSpPr>
        <p:spPr>
          <a:xfrm>
            <a:off x="6207371" y="2494294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Marcador de posición de imagen 2">
            <a:extLst>
              <a:ext uri="{FF2B5EF4-FFF2-40B4-BE49-F238E27FC236}">
                <a16:creationId xmlns:a16="http://schemas.microsoft.com/office/drawing/2014/main" id="{280FA08D-85FA-44C3-8767-041020BA473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405182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 descr="Mujer sonriendo con un teléfono móvil">
            <a:extLst>
              <a:ext uri="{FF2B5EF4-FFF2-40B4-BE49-F238E27FC236}">
                <a16:creationId xmlns:a16="http://schemas.microsoft.com/office/drawing/2014/main" id="{95A5621D-11A8-4134-AA47-F59127E702CB}"/>
              </a:ext>
            </a:extLst>
          </p:cNvPr>
          <p:cNvSpPr/>
          <p:nvPr userDrawn="1"/>
        </p:nvSpPr>
        <p:spPr>
          <a:xfrm>
            <a:off x="7373112" y="493776"/>
            <a:ext cx="4818888" cy="6364224"/>
          </a:xfrm>
          <a:prstGeom prst="rect">
            <a:avLst/>
          </a:prstGeom>
          <a:blipFill>
            <a:blip r:embed="rId2"/>
            <a:srcRect/>
            <a:stretch>
              <a:fillRect l="-20" r="-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Rectángulo 7" descr="Máscara de pincelada">
            <a:extLst>
              <a:ext uri="{FF2B5EF4-FFF2-40B4-BE49-F238E27FC236}">
                <a16:creationId xmlns:a16="http://schemas.microsoft.com/office/drawing/2014/main" id="{41855D31-B9D9-4D6C-8BAD-6CBA6017C1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7" name="Título 25">
            <a:extLst>
              <a:ext uri="{FF2B5EF4-FFF2-40B4-BE49-F238E27FC236}">
                <a16:creationId xmlns:a16="http://schemas.microsoft.com/office/drawing/2014/main" id="{618935A2-A027-4F36-94E5-021BC775EE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362" y="800100"/>
            <a:ext cx="5386748" cy="1223719"/>
          </a:xfrm>
        </p:spPr>
        <p:txBody>
          <a:bodyPr rtlCol="0" anchor="b" anchorCtr="0">
            <a:noAutofit/>
          </a:bodyPr>
          <a:lstStyle>
            <a:lvl1pPr>
              <a:defRPr sz="3400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7E340-E9AB-4958-9BB5-EA6251399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2AC08C-8166-45F5-8675-9C5EB862CA68}" type="datetime1">
              <a:rPr lang="es-ES" noProof="0" smtClean="0"/>
              <a:t>30/10/2020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FFFCFA-118E-40C3-9A31-9334927F7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04CCF696-3C50-45B5-BF9E-733C5D21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F470E458-E7C2-4395-B75D-476A174CEE4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ADB7BE2C-F374-4A10-96A5-F4C3D52DF3D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D0DD7A6-4E62-41D2-9037-F6ADD1C3BF56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182F2C1-1B27-4C93-8CE6-A529D3C9E336}"/>
              </a:ext>
            </a:extLst>
          </p:cNvPr>
          <p:cNvCxnSpPr/>
          <p:nvPr userDrawn="1"/>
        </p:nvCxnSpPr>
        <p:spPr>
          <a:xfrm>
            <a:off x="1020765" y="2093311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479F16AA-9675-49E6-85D6-845D59565E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4282" y="2212179"/>
            <a:ext cx="5533990" cy="2997929"/>
          </a:xfrm>
        </p:spPr>
        <p:txBody>
          <a:bodyPr rtlCol="0">
            <a:normAutofit/>
          </a:bodyPr>
          <a:lstStyle>
            <a:lvl1pPr marL="2304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defRPr sz="2100" i="0"/>
            </a:lvl1pPr>
            <a:lvl2pPr marL="180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None/>
              <a:defRPr sz="2100" i="0"/>
            </a:lvl2pPr>
            <a:lvl3pPr marL="230400">
              <a:lnSpc>
                <a:spcPct val="100000"/>
              </a:lnSpc>
              <a:spcBef>
                <a:spcPts val="600"/>
              </a:spcBef>
              <a:defRPr sz="2100" i="1"/>
            </a:lvl3pPr>
            <a:lvl4pPr marL="230400">
              <a:lnSpc>
                <a:spcPct val="100000"/>
              </a:lnSpc>
              <a:spcBef>
                <a:spcPts val="600"/>
              </a:spcBef>
              <a:defRPr sz="2100" i="1"/>
            </a:lvl4pPr>
            <a:lvl5pPr marL="230400">
              <a:lnSpc>
                <a:spcPct val="100000"/>
              </a:lnSpc>
              <a:spcBef>
                <a:spcPts val="600"/>
              </a:spcBef>
              <a:defRPr sz="2100" i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82684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 descr="Mancha de pincelada">
            <a:extLst>
              <a:ext uri="{FF2B5EF4-FFF2-40B4-BE49-F238E27FC236}">
                <a16:creationId xmlns:a16="http://schemas.microsoft.com/office/drawing/2014/main" id="{08C782C8-0805-4592-ADC0-CF3D28CFE0C4}"/>
              </a:ext>
            </a:extLst>
          </p:cNvPr>
          <p:cNvSpPr/>
          <p:nvPr userDrawn="1"/>
        </p:nvSpPr>
        <p:spPr>
          <a:xfrm>
            <a:off x="6205330" y="2469056"/>
            <a:ext cx="1124712" cy="112471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2247" r="-2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Rectángulo 12" descr="Mancha de pincelada">
            <a:extLst>
              <a:ext uri="{FF2B5EF4-FFF2-40B4-BE49-F238E27FC236}">
                <a16:creationId xmlns:a16="http://schemas.microsoft.com/office/drawing/2014/main" id="{9867BBE4-E529-4F6E-BECB-86D66409ED65}"/>
              </a:ext>
            </a:extLst>
          </p:cNvPr>
          <p:cNvSpPr/>
          <p:nvPr userDrawn="1"/>
        </p:nvSpPr>
        <p:spPr>
          <a:xfrm>
            <a:off x="6205330" y="3958942"/>
            <a:ext cx="1124712" cy="112471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2247" r="-2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6F3FD8-7BEB-4080-AD20-18CB6D7EC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620867"/>
            <a:ext cx="10515600" cy="856343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es-ES" noProof="0" dirty="0"/>
              <a:t>HAGA CLIC PARA EDITAR EL ESTILO DEL 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7BF347-570A-4D1E-AA9F-818FDB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AC792A-A97E-426E-9422-543C5DB24A11}" type="datetime1">
              <a:rPr lang="es-ES" noProof="0" smtClean="0"/>
              <a:t>30/10/2020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4DE783-5F47-47F2-85AE-C24C08C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7" name="Rectángulo 6" descr="Mancha de pincelada">
            <a:extLst>
              <a:ext uri="{FF2B5EF4-FFF2-40B4-BE49-F238E27FC236}">
                <a16:creationId xmlns:a16="http://schemas.microsoft.com/office/drawing/2014/main" id="{8BD46B2B-D1EB-4F6A-9DE0-7A15A95DC05D}"/>
              </a:ext>
            </a:extLst>
          </p:cNvPr>
          <p:cNvSpPr/>
          <p:nvPr userDrawn="1"/>
        </p:nvSpPr>
        <p:spPr>
          <a:xfrm>
            <a:off x="695325" y="2469056"/>
            <a:ext cx="1124712" cy="112471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2247" r="-2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Rectángulo 8" descr="Mancha de pincelada">
            <a:extLst>
              <a:ext uri="{FF2B5EF4-FFF2-40B4-BE49-F238E27FC236}">
                <a16:creationId xmlns:a16="http://schemas.microsoft.com/office/drawing/2014/main" id="{6F1436FB-165E-4908-9E28-A8598A7E3101}"/>
              </a:ext>
            </a:extLst>
          </p:cNvPr>
          <p:cNvSpPr/>
          <p:nvPr userDrawn="1"/>
        </p:nvSpPr>
        <p:spPr>
          <a:xfrm>
            <a:off x="695325" y="3964689"/>
            <a:ext cx="1124712" cy="112471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2247" r="-2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6" name="Marcador de posición de imagen 81" descr="Icono de una copa">
            <a:extLst>
              <a:ext uri="{FF2B5EF4-FFF2-40B4-BE49-F238E27FC236}">
                <a16:creationId xmlns:a16="http://schemas.microsoft.com/office/drawing/2014/main" id="{FA770760-E084-465D-92C2-D95A8E9D6A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09659" y="2758916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71A7B534-52F4-40CD-9F32-B55843BFE1AF}"/>
              </a:ext>
            </a:extLst>
          </p:cNvPr>
          <p:cNvSpPr/>
          <p:nvPr userDrawn="1"/>
        </p:nvSpPr>
        <p:spPr>
          <a:xfrm>
            <a:off x="950259" y="2699516"/>
            <a:ext cx="622800" cy="622800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3" name="Marcador de posición de imagen 81" descr="Icono de una copa">
            <a:extLst>
              <a:ext uri="{FF2B5EF4-FFF2-40B4-BE49-F238E27FC236}">
                <a16:creationId xmlns:a16="http://schemas.microsoft.com/office/drawing/2014/main" id="{360A394A-115E-490F-A44B-D11719211D3A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009659" y="4259099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24B05348-828C-4161-AC9D-32C0F64C8558}"/>
              </a:ext>
            </a:extLst>
          </p:cNvPr>
          <p:cNvSpPr/>
          <p:nvPr userDrawn="1"/>
        </p:nvSpPr>
        <p:spPr>
          <a:xfrm>
            <a:off x="950259" y="4199699"/>
            <a:ext cx="622800" cy="622800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33" name="Marcador de posición de imagen 81" descr="Icono de una copa">
            <a:extLst>
              <a:ext uri="{FF2B5EF4-FFF2-40B4-BE49-F238E27FC236}">
                <a16:creationId xmlns:a16="http://schemas.microsoft.com/office/drawing/2014/main" id="{439FD4DD-D61C-4B02-8367-30738F63249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513230" y="2758916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C9D05566-2E31-4BF1-84A9-915D1DC2D524}"/>
              </a:ext>
            </a:extLst>
          </p:cNvPr>
          <p:cNvSpPr/>
          <p:nvPr userDrawn="1"/>
        </p:nvSpPr>
        <p:spPr>
          <a:xfrm>
            <a:off x="6453830" y="2699516"/>
            <a:ext cx="622800" cy="622800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35" name="Marcador de posición de imagen 81" descr="Icono de una copa">
            <a:extLst>
              <a:ext uri="{FF2B5EF4-FFF2-40B4-BE49-F238E27FC236}">
                <a16:creationId xmlns:a16="http://schemas.microsoft.com/office/drawing/2014/main" id="{B3682957-0496-44A8-9D25-2C8CF6C44DA8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513230" y="4259099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D41006D2-6E2A-4E2D-BFDD-0F4690FFAF18}"/>
              </a:ext>
            </a:extLst>
          </p:cNvPr>
          <p:cNvSpPr/>
          <p:nvPr userDrawn="1"/>
        </p:nvSpPr>
        <p:spPr>
          <a:xfrm>
            <a:off x="6453830" y="4199699"/>
            <a:ext cx="622800" cy="622800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D23F3562-993B-4398-A9F0-2EB3F91CE387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Subtítulo 2">
            <a:extLst>
              <a:ext uri="{FF2B5EF4-FFF2-40B4-BE49-F238E27FC236}">
                <a16:creationId xmlns:a16="http://schemas.microsoft.com/office/drawing/2014/main" id="{7C726E26-D540-424D-A785-221B0A06B9C0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59B205DF-9BF4-48EF-8022-300C804E010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630819" y="2950465"/>
            <a:ext cx="3775075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/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2" name="Marcador de texto 40">
            <a:extLst>
              <a:ext uri="{FF2B5EF4-FFF2-40B4-BE49-F238E27FC236}">
                <a16:creationId xmlns:a16="http://schemas.microsoft.com/office/drawing/2014/main" id="{C0A3825F-66E4-4D75-A32B-6A194767C07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630819" y="2593413"/>
            <a:ext cx="3775075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4" name="Marcador de texto 40">
            <a:extLst>
              <a:ext uri="{FF2B5EF4-FFF2-40B4-BE49-F238E27FC236}">
                <a16:creationId xmlns:a16="http://schemas.microsoft.com/office/drawing/2014/main" id="{5B8A89D1-A311-4B44-88F9-A887EAC076B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630819" y="4449344"/>
            <a:ext cx="3775075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/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5" name="Marcador de texto 40">
            <a:extLst>
              <a:ext uri="{FF2B5EF4-FFF2-40B4-BE49-F238E27FC236}">
                <a16:creationId xmlns:a16="http://schemas.microsoft.com/office/drawing/2014/main" id="{E8383D4D-0BCE-4438-B642-E9D5AC09B69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630819" y="4092292"/>
            <a:ext cx="3775075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7" name="Marcador de texto 40">
            <a:extLst>
              <a:ext uri="{FF2B5EF4-FFF2-40B4-BE49-F238E27FC236}">
                <a16:creationId xmlns:a16="http://schemas.microsoft.com/office/drawing/2014/main" id="{75BC95B2-2A0B-4600-8DEA-881D97FE4D9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122858" y="2950465"/>
            <a:ext cx="3775075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/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8" name="Marcador de texto 40">
            <a:extLst>
              <a:ext uri="{FF2B5EF4-FFF2-40B4-BE49-F238E27FC236}">
                <a16:creationId xmlns:a16="http://schemas.microsoft.com/office/drawing/2014/main" id="{678160C2-383A-4E7C-9882-901E9C2ACCB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22858" y="2593413"/>
            <a:ext cx="3775075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9" name="Marcador de texto 40">
            <a:extLst>
              <a:ext uri="{FF2B5EF4-FFF2-40B4-BE49-F238E27FC236}">
                <a16:creationId xmlns:a16="http://schemas.microsoft.com/office/drawing/2014/main" id="{BD1CBE09-ACAD-43FB-8617-942C604D408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22858" y="4449344"/>
            <a:ext cx="3775075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/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0" name="Marcador de texto 40">
            <a:extLst>
              <a:ext uri="{FF2B5EF4-FFF2-40B4-BE49-F238E27FC236}">
                <a16:creationId xmlns:a16="http://schemas.microsoft.com/office/drawing/2014/main" id="{AF933841-8F79-4411-AE38-0E6EFFE2F13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22858" y="4092292"/>
            <a:ext cx="3775075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1" name="Marcador de posición de imagen 2">
            <a:extLst>
              <a:ext uri="{FF2B5EF4-FFF2-40B4-BE49-F238E27FC236}">
                <a16:creationId xmlns:a16="http://schemas.microsoft.com/office/drawing/2014/main" id="{EDF88690-C7C9-40D4-A61F-373255AC0C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46659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y la imagen de un orden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 descr="Mancha de pincelada">
            <a:extLst>
              <a:ext uri="{FF2B5EF4-FFF2-40B4-BE49-F238E27FC236}">
                <a16:creationId xmlns:a16="http://schemas.microsoft.com/office/drawing/2014/main" id="{E2FED427-78BF-4C02-954D-E32E814394EA}"/>
              </a:ext>
            </a:extLst>
          </p:cNvPr>
          <p:cNvSpPr/>
          <p:nvPr userDrawn="1"/>
        </p:nvSpPr>
        <p:spPr>
          <a:xfrm>
            <a:off x="2328672" y="690372"/>
            <a:ext cx="7534656" cy="5477256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i="0" noProof="0"/>
              <a:t>  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C9D05566-2E31-4BF1-84A9-915D1DC2D524}"/>
              </a:ext>
            </a:extLst>
          </p:cNvPr>
          <p:cNvSpPr/>
          <p:nvPr userDrawn="1"/>
        </p:nvSpPr>
        <p:spPr>
          <a:xfrm>
            <a:off x="9192013" y="2268437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71A7B534-52F4-40CD-9F32-B55843BFE1AF}"/>
              </a:ext>
            </a:extLst>
          </p:cNvPr>
          <p:cNvSpPr/>
          <p:nvPr userDrawn="1"/>
        </p:nvSpPr>
        <p:spPr>
          <a:xfrm>
            <a:off x="950259" y="2268437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30" name="Rectángulo 29" descr="Pantalla de un ordenador">
            <a:extLst>
              <a:ext uri="{FF2B5EF4-FFF2-40B4-BE49-F238E27FC236}">
                <a16:creationId xmlns:a16="http://schemas.microsoft.com/office/drawing/2014/main" id="{562DC173-30FD-4C7B-8C34-C152F7D036AC}"/>
              </a:ext>
            </a:extLst>
          </p:cNvPr>
          <p:cNvSpPr/>
          <p:nvPr userDrawn="1"/>
        </p:nvSpPr>
        <p:spPr>
          <a:xfrm>
            <a:off x="3622548" y="1349070"/>
            <a:ext cx="4946904" cy="4946904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t="8333" b="83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noProof="0"/>
              <a:t>   </a:t>
            </a:r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CE072FE3-2973-4B25-909E-2BA6663CF30C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804600" y="1954810"/>
            <a:ext cx="4582800" cy="2844000"/>
          </a:xfrm>
          <a:ln w="12700">
            <a:solidFill>
              <a:schemeClr val="accent1"/>
            </a:solidFill>
          </a:ln>
        </p:spPr>
        <p:txBody>
          <a:bodyPr rtlCol="0" anchor="ctr" anchorCtr="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6F3FD8-7BEB-4080-AD20-18CB6D7EC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620867"/>
            <a:ext cx="10515600" cy="856343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es-ES" noProof="0" dirty="0"/>
              <a:t>HAGA CLIC PARA EDITAR EL ESTILO DEL 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7BF347-570A-4D1E-AA9F-818FDB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C13C8B-776C-4CF0-8F81-F9FCEC35599C}" type="datetime1">
              <a:rPr lang="es-ES" noProof="0" smtClean="0"/>
              <a:t>30/10/2020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4DE783-5F47-47F2-85AE-C24C08C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6" name="Marcador de posición de imagen 81" descr="Icono de una copa">
            <a:extLst>
              <a:ext uri="{FF2B5EF4-FFF2-40B4-BE49-F238E27FC236}">
                <a16:creationId xmlns:a16="http://schemas.microsoft.com/office/drawing/2014/main" id="{FA770760-E084-465D-92C2-D95A8E9D6A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09659" y="2327837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3" name="Marcador de posición de imagen 81" descr="Icono de una copa">
            <a:extLst>
              <a:ext uri="{FF2B5EF4-FFF2-40B4-BE49-F238E27FC236}">
                <a16:creationId xmlns:a16="http://schemas.microsoft.com/office/drawing/2014/main" id="{439FD4DD-D61C-4B02-8367-30738F63249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251413" y="2327837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D23F3562-993B-4398-A9F0-2EB3F91CE387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59B205DF-9BF4-48EF-8022-300C804E010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46771" y="3406743"/>
            <a:ext cx="2217507" cy="167351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2" name="Marcador de texto 40">
            <a:extLst>
              <a:ext uri="{FF2B5EF4-FFF2-40B4-BE49-F238E27FC236}">
                <a16:creationId xmlns:a16="http://schemas.microsoft.com/office/drawing/2014/main" id="{C0A3825F-66E4-4D75-A32B-6A194767C07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6771" y="2996616"/>
            <a:ext cx="2217507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</a:t>
            </a:r>
          </a:p>
        </p:txBody>
      </p:sp>
      <p:sp>
        <p:nvSpPr>
          <p:cNvPr id="47" name="Marcador de texto 40">
            <a:extLst>
              <a:ext uri="{FF2B5EF4-FFF2-40B4-BE49-F238E27FC236}">
                <a16:creationId xmlns:a16="http://schemas.microsoft.com/office/drawing/2014/main" id="{75BC95B2-2A0B-4600-8DEA-881D97FE4D9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112624" y="3406743"/>
            <a:ext cx="2297013" cy="167351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8" name="Marcador de texto 40">
            <a:extLst>
              <a:ext uri="{FF2B5EF4-FFF2-40B4-BE49-F238E27FC236}">
                <a16:creationId xmlns:a16="http://schemas.microsoft.com/office/drawing/2014/main" id="{678160C2-383A-4E7C-9882-901E9C2ACCB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112624" y="2996616"/>
            <a:ext cx="2297013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</a:t>
            </a:r>
          </a:p>
        </p:txBody>
      </p:sp>
      <p:sp>
        <p:nvSpPr>
          <p:cNvPr id="51" name="Marcador de posición de imagen 2">
            <a:extLst>
              <a:ext uri="{FF2B5EF4-FFF2-40B4-BE49-F238E27FC236}">
                <a16:creationId xmlns:a16="http://schemas.microsoft.com/office/drawing/2014/main" id="{EDF88690-C7C9-40D4-A61F-373255AC0C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18746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90A20B4-6B07-46D4-988D-DBEB544368D0}"/>
              </a:ext>
            </a:extLst>
          </p:cNvPr>
          <p:cNvSpPr/>
          <p:nvPr userDrawn="1"/>
        </p:nvSpPr>
        <p:spPr>
          <a:xfrm>
            <a:off x="0" y="0"/>
            <a:ext cx="12192000" cy="4169664"/>
          </a:xfrm>
          <a:prstGeom prst="rect">
            <a:avLst/>
          </a:prstGeom>
          <a:blipFill>
            <a:blip r:embed="rId2"/>
            <a:srcRect/>
            <a:stretch>
              <a:fillRect t="-27" b="-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" name="Rectángulo 5" descr="Máscara de pincelada">
            <a:extLst>
              <a:ext uri="{FF2B5EF4-FFF2-40B4-BE49-F238E27FC236}">
                <a16:creationId xmlns:a16="http://schemas.microsoft.com/office/drawing/2014/main" id="{711F6639-CBD0-4C8A-8EF9-F2CC36C9EF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i="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041A2D-ABDE-480C-AB32-045C191398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4059533"/>
            <a:ext cx="10515600" cy="809566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 dirty="0"/>
              <a:t>HAGA CLIC PARA EDITAR EL ESTILO DEL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D2437AC-C786-43E7-929A-85563795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A9CE58E7-1B30-4DA8-B4F5-E29CC050117E}" type="datetime1">
              <a:rPr lang="es-ES" noProof="0" smtClean="0"/>
              <a:t>30/10/2020</a:t>
            </a:fld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720D3E-4D0E-4BDD-B620-8E9C6BCD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75F94F75-329A-4132-BE8F-030145C9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3648138-4C46-4CBA-BAE1-4631A0564817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68E6C031-0B7B-4A1F-B78B-87ACBE781CBE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823827E5-BBC8-407C-8683-18B54D1003FD}"/>
              </a:ext>
            </a:extLst>
          </p:cNvPr>
          <p:cNvCxnSpPr/>
          <p:nvPr userDrawn="1"/>
        </p:nvCxnSpPr>
        <p:spPr>
          <a:xfrm>
            <a:off x="3738000" y="4823455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Subtítulo 2">
            <a:extLst>
              <a:ext uri="{FF2B5EF4-FFF2-40B4-BE49-F238E27FC236}">
                <a16:creationId xmlns:a16="http://schemas.microsoft.com/office/drawing/2014/main" id="{07FA0C7A-BDB4-41ED-8B06-85890DD70D92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4901618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4502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HAGA CLIC PARA EDITAR EL ESTILO DEL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9FEDE1-14F2-46B9-85D8-8B68DB5F2E5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998971"/>
            <a:ext cx="3312000" cy="252820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7069FC09-58F1-47E8-B7C1-B82F1844D9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40000" y="2998971"/>
            <a:ext cx="3312000" cy="252820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98865A-FAB6-4495-B8BC-2FCC3062E93E}" type="datetime1">
              <a:rPr lang="es-ES" noProof="0" smtClean="0"/>
              <a:t>30/10/2020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Subtítulo 2">
            <a:extLst>
              <a:ext uri="{FF2B5EF4-FFF2-40B4-BE49-F238E27FC236}">
                <a16:creationId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14" name="Marcador de texto 40">
            <a:extLst>
              <a:ext uri="{FF2B5EF4-FFF2-40B4-BE49-F238E27FC236}">
                <a16:creationId xmlns:a16="http://schemas.microsoft.com/office/drawing/2014/main" id="{2E228B39-E69E-4928-A3B9-E0820CF9C19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38200" y="2593413"/>
            <a:ext cx="3312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7" name="Marcador de posición de contenido 3">
            <a:extLst>
              <a:ext uri="{FF2B5EF4-FFF2-40B4-BE49-F238E27FC236}">
                <a16:creationId xmlns:a16="http://schemas.microsoft.com/office/drawing/2014/main" id="{5400C05A-142B-49F8-AC8C-60DBCE7C4B58}"/>
              </a:ext>
            </a:extLst>
          </p:cNvPr>
          <p:cNvSpPr>
            <a:spLocks noGrp="1"/>
          </p:cNvSpPr>
          <p:nvPr>
            <p:ph sz="half" idx="50" hasCustomPrompt="1"/>
          </p:nvPr>
        </p:nvSpPr>
        <p:spPr>
          <a:xfrm>
            <a:off x="8041800" y="2998971"/>
            <a:ext cx="3312000" cy="252820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9" name="Marcador de texto 40">
            <a:extLst>
              <a:ext uri="{FF2B5EF4-FFF2-40B4-BE49-F238E27FC236}">
                <a16:creationId xmlns:a16="http://schemas.microsoft.com/office/drawing/2014/main" id="{BA84A100-E46E-4A91-8A0C-75C717CDFB6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440000" y="2593413"/>
            <a:ext cx="3312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texto 40">
            <a:extLst>
              <a:ext uri="{FF2B5EF4-FFF2-40B4-BE49-F238E27FC236}">
                <a16:creationId xmlns:a16="http://schemas.microsoft.com/office/drawing/2014/main" id="{DB13281D-9A7C-4ED9-86E0-B903E8AE724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041800" y="2593413"/>
            <a:ext cx="3312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1" name="Marcador de posición de imagen 2">
            <a:extLst>
              <a:ext uri="{FF2B5EF4-FFF2-40B4-BE49-F238E27FC236}">
                <a16:creationId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90854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AEE8E21-DA8C-48C2-84A8-3E52CDB5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7AC391D3-C433-4A10-BCCB-AC8D64640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1464C9-3D68-47CD-9063-9947FA3963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2867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85C9E941-3FB7-4A0B-92D0-A4F497B4CB63}" type="datetime1">
              <a:rPr lang="es-ES" noProof="0" smtClean="0"/>
              <a:t>30/10/2020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0211C0-B516-4F22-84A2-69B5EEFB4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51740" y="2867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E935D5E2-D6AF-47D7-B943-C9FAB666B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2678" y="5976001"/>
            <a:ext cx="428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F470E458-E7C2-4395-B75D-476A174CEE45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AA0AC1CF-7888-4B0B-B751-F9C83F4B7C06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5407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7" r:id="rId5"/>
    <p:sldLayoutId id="2147483658" r:id="rId6"/>
    <p:sldLayoutId id="2147483659" r:id="rId7"/>
    <p:sldLayoutId id="2147483654" r:id="rId8"/>
    <p:sldLayoutId id="2147483652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6" r:id="rId25"/>
    <p:sldLayoutId id="2147483675" r:id="rId26"/>
    <p:sldLayoutId id="2147483655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" userDrawn="1">
          <p15:clr>
            <a:srgbClr val="F26B43"/>
          </p15:clr>
        </p15:guide>
        <p15:guide id="2" pos="7174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pos="5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svg"/><Relationship Id="rId11" Type="http://schemas.openxmlformats.org/officeDocument/2006/relationships/image" Target="../media/image33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5.sv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ede.seg-social.gob.es/wps/portal/sede/sede/EmpresasyProfesionales/EmpresasyProfDetalle/!ut/p/z0/rY89D4IwFEX_igyM5hWKREZiDPGjAzFE7EIaKFiVFtrG6L8X2GFyPPed3JcLFHKgkr1Fw6xQkr0GvtGwwF4YeBHyzgk67FGckVMW4RQnKYYLN3AEuiDFm7FFPPqexkBLJS3_WMgNr3gxkRSVMi4aAxfxttPcsIGFrJVuuVl9VyXXVtSiZJOIvJnT-MfXZEcaoB2z9_XoQT5rzxctLxpm_3eRj3wcRNA9k-vW1MTEjvMD_-NKpA!!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3.png"/><Relationship Id="rId4" Type="http://schemas.openxmlformats.org/officeDocument/2006/relationships/hyperlink" Target="https://sede.seg-social.gob.es/wps/portal/sede/sede/Ciudadanos/informes%20y%20certificados/201848/!ut/p/z1/jZBBb4MwDIX_SnfgWGygQ7Abqqp2GxyqCS3NpUppCJmAoCQt2n79svZUaaPzwZKt71nvGSgQoD07S8GsVD1r3byj8T4K4kWQYpCv8XmFWVm8lmm0jdZhDO9TAKYI9D96_KOyu_qXe4BLEOpiWQigA7PNXPa1AvLTdcfN7HNWcW1lLSt2VAZIiEGySJwtOnX4EuwCTDh31kSrDtcvZv0hSpwHzWuuufZP2q0bawfz5KGH4zj6QinRcr9SnYe_SRplLJBbEt64gaEryVe-wY_H9pzX2cM3O7ejQw!!/dz/d5/L2dBISEvZ0FBIS9nQSEh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35.sv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m.es/web/pagina?IDCONTENIDO=68403&amp;IDTIPO=100&amp;RASTRO=c3069$m65953,66078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3.png"/><Relationship Id="rId4" Type="http://schemas.openxmlformats.org/officeDocument/2006/relationships/hyperlink" Target="mailto:autonomos.covid19@carm.e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4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771BA1-104B-437A-BD2C-C1120088E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433" y="3482148"/>
            <a:ext cx="6238970" cy="1967770"/>
          </a:xfrm>
        </p:spPr>
        <p:txBody>
          <a:bodyPr rtlCol="0">
            <a:noAutofit/>
          </a:bodyPr>
          <a:lstStyle/>
          <a:p>
            <a:pPr rtl="0"/>
            <a:r>
              <a:rPr lang="es-ES" sz="4200" dirty="0"/>
              <a:t>SUBVENCIONES A TRABAJADORES AUTÓNOMOS DE LA HOSTELERÍA Y EL COMERCIO</a:t>
            </a:r>
            <a:endParaRPr lang="ru-RU" sz="4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F902E-562E-4C59-9195-659D40C6A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464" y="5647253"/>
            <a:ext cx="6627067" cy="505934"/>
          </a:xfrm>
        </p:spPr>
        <p:txBody>
          <a:bodyPr rtlCol="0"/>
          <a:lstStyle/>
          <a:p>
            <a:pPr rtl="0"/>
            <a:r>
              <a:rPr lang="es" dirty="0"/>
              <a:t>Para paliar las pérdidas económicas ocasionadas por </a:t>
            </a:r>
            <a:r>
              <a:rPr lang="es-ES" dirty="0"/>
              <a:t>la</a:t>
            </a:r>
            <a:r>
              <a:rPr lang="es" dirty="0"/>
              <a:t> Covid-19</a:t>
            </a:r>
            <a:endParaRPr lang="ru-RU" dirty="0"/>
          </a:p>
        </p:txBody>
      </p:sp>
      <p:pic>
        <p:nvPicPr>
          <p:cNvPr id="5" name="Imagen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13127" r="61212" b="18806"/>
          <a:stretch/>
        </p:blipFill>
        <p:spPr bwMode="auto">
          <a:xfrm>
            <a:off x="704672" y="720774"/>
            <a:ext cx="2270347" cy="11337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749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C81B0-2191-45BC-9905-2E1C78EB9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" sz="3600" dirty="0"/>
              <a:t>REQUISITOS</a:t>
            </a:r>
            <a:endParaRPr lang="ru-RU" sz="3600" dirty="0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FF3B8616-1339-49B7-9484-5BA1C898AEAA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dirty="0"/>
              <a:t>Requisitos</a:t>
            </a:r>
            <a:r>
              <a:rPr lang="es" dirty="0"/>
              <a:t> que debe cumplir para tener derecho a la ayuda</a:t>
            </a:r>
          </a:p>
        </p:txBody>
      </p:sp>
      <p:pic>
        <p:nvPicPr>
          <p:cNvPr id="21" name="Marcador de posición de imagen 20" descr="Icono de una copa">
            <a:extLst>
              <a:ext uri="{FF2B5EF4-FFF2-40B4-BE49-F238E27FC236}">
                <a16:creationId xmlns:a16="http://schemas.microsoft.com/office/drawing/2014/main" id="{5210F475-2002-4AE9-A0FF-DCBCA11294CF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56449" t="-20014" r="-56449" b="-26812"/>
          <a:stretch/>
        </p:blipFill>
        <p:spPr>
          <a:xfrm>
            <a:off x="1009659" y="2761871"/>
            <a:ext cx="504000" cy="504000"/>
          </a:xfr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CB8C2489-4C28-4A80-9F6E-875452B0C83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630819" y="2593413"/>
            <a:ext cx="4216189" cy="343264"/>
          </a:xfrm>
        </p:spPr>
        <p:txBody>
          <a:bodyPr rtlCol="0"/>
          <a:lstStyle/>
          <a:p>
            <a:pPr rtl="0"/>
            <a:r>
              <a:rPr lang="es" sz="2400" dirty="0"/>
              <a:t>Domicilio fiscal y alta en SS</a:t>
            </a:r>
            <a:endParaRPr lang="ru-RU" sz="2400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DDC39B62-BE54-415D-91D1-F2917B1B10B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630819" y="2950465"/>
            <a:ext cx="4216189" cy="835297"/>
          </a:xfrm>
        </p:spPr>
        <p:txBody>
          <a:bodyPr rtlCol="0">
            <a:normAutofit/>
          </a:bodyPr>
          <a:lstStyle/>
          <a:p>
            <a:pPr rtl="0"/>
            <a:r>
              <a:rPr lang="es" b="1" dirty="0"/>
              <a:t>Domicilio fiscal </a:t>
            </a:r>
            <a:r>
              <a:rPr lang="es" dirty="0"/>
              <a:t>en la Región de Murcia y </a:t>
            </a:r>
            <a:r>
              <a:rPr lang="es" b="1" dirty="0"/>
              <a:t>alta en la Seguridad Social </a:t>
            </a:r>
            <a:r>
              <a:rPr lang="es" dirty="0"/>
              <a:t>el 14 de marzo y el día de la solicitud de subvención.</a:t>
            </a:r>
          </a:p>
        </p:txBody>
      </p:sp>
      <p:pic>
        <p:nvPicPr>
          <p:cNvPr id="25" name="Marcador de posición de imagen 24" descr="Icono de una campana de cristal">
            <a:extLst>
              <a:ext uri="{FF2B5EF4-FFF2-40B4-BE49-F238E27FC236}">
                <a16:creationId xmlns:a16="http://schemas.microsoft.com/office/drawing/2014/main" id="{A1652785-1C4D-4FB1-B5F5-620BA44061A7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9608" t="-22708" r="-9608" b="-46945"/>
          <a:stretch/>
        </p:blipFill>
        <p:spPr>
          <a:xfrm>
            <a:off x="6522420" y="2754732"/>
            <a:ext cx="504000" cy="504000"/>
          </a:xfrm>
        </p:spPr>
      </p:pic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E6642833-0C4D-49DE-99DB-E59E9EE7BE4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 rtlCol="0"/>
          <a:lstStyle/>
          <a:p>
            <a:pPr rtl="0"/>
            <a:r>
              <a:rPr lang="es" sz="2400" dirty="0"/>
              <a:t>Actividad principal</a:t>
            </a:r>
            <a:endParaRPr lang="ru-RU" sz="2400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6999C6DE-C119-420D-988D-0EA1E658703C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122858" y="2950465"/>
            <a:ext cx="4328345" cy="835297"/>
          </a:xfrm>
        </p:spPr>
        <p:txBody>
          <a:bodyPr rtlCol="0">
            <a:noAutofit/>
          </a:bodyPr>
          <a:lstStyle/>
          <a:p>
            <a:r>
              <a:rPr lang="es-ES" sz="1500" b="1" dirty="0"/>
              <a:t>Actividad principal </a:t>
            </a:r>
            <a:r>
              <a:rPr lang="es-ES" sz="1500" dirty="0"/>
              <a:t>en el sector de la </a:t>
            </a:r>
            <a:r>
              <a:rPr lang="es-ES" sz="1500" b="1" dirty="0"/>
              <a:t>Hostelería o del Comercio al por menor</a:t>
            </a:r>
            <a:r>
              <a:rPr lang="es-ES" sz="1500" dirty="0"/>
              <a:t>, según CNAE 2009 recogidos en el ANEXO I de la convocatoria</a:t>
            </a:r>
            <a:r>
              <a:rPr lang="es" sz="1500" dirty="0"/>
              <a:t>.</a:t>
            </a:r>
          </a:p>
        </p:txBody>
      </p:sp>
      <p:pic>
        <p:nvPicPr>
          <p:cNvPr id="23" name="Marcador de posición de imagen 22" descr="Icono de un cuchillo y un tenedor">
            <a:extLst>
              <a:ext uri="{FF2B5EF4-FFF2-40B4-BE49-F238E27FC236}">
                <a16:creationId xmlns:a16="http://schemas.microsoft.com/office/drawing/2014/main" id="{ED69C2CE-13BC-4657-9342-BFDC8F715C54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35875" t="-13714" r="-35875" b="-13714"/>
          <a:stretch/>
        </p:blipFill>
        <p:spPr>
          <a:xfrm>
            <a:off x="1009659" y="4259510"/>
            <a:ext cx="504000" cy="504000"/>
          </a:xfrm>
        </p:spPr>
      </p:pic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4C6C93ED-5B50-4336-9413-22836A56194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1630819" y="4092292"/>
            <a:ext cx="4216189" cy="343264"/>
          </a:xfrm>
        </p:spPr>
        <p:txBody>
          <a:bodyPr rtlCol="0"/>
          <a:lstStyle/>
          <a:p>
            <a:pPr rtl="0"/>
            <a:r>
              <a:rPr lang="es" sz="2400" dirty="0"/>
              <a:t>Reducción 30% facturación</a:t>
            </a:r>
            <a:endParaRPr lang="ru-RU" sz="2400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15E286E8-3B5C-407E-B8B8-7B5B8E30046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630819" y="4449344"/>
            <a:ext cx="4370736" cy="835297"/>
          </a:xfrm>
        </p:spPr>
        <p:txBody>
          <a:bodyPr rtlCol="0">
            <a:noAutofit/>
          </a:bodyPr>
          <a:lstStyle/>
          <a:p>
            <a:r>
              <a:rPr lang="es-ES" sz="1500" dirty="0"/>
              <a:t>Reducción </a:t>
            </a:r>
            <a:r>
              <a:rPr lang="es-ES" sz="1500" b="1" dirty="0"/>
              <a:t>superior a un 30% </a:t>
            </a:r>
            <a:r>
              <a:rPr lang="es-ES" sz="1500" dirty="0"/>
              <a:t>del promedio de su facturación en el segundo y tercer trimestre de 2020, con relación al promedio de su facturación del mismo período en 2019 </a:t>
            </a:r>
            <a:r>
              <a:rPr lang="es" sz="1500" dirty="0"/>
              <a:t>.</a:t>
            </a:r>
          </a:p>
        </p:txBody>
      </p:sp>
      <p:pic>
        <p:nvPicPr>
          <p:cNvPr id="27" name="Marcador de posición de imagen 26" descr="Icono de un gorro de chef">
            <a:extLst>
              <a:ext uri="{FF2B5EF4-FFF2-40B4-BE49-F238E27FC236}">
                <a16:creationId xmlns:a16="http://schemas.microsoft.com/office/drawing/2014/main" id="{62D1674E-42EF-4E5E-9D93-A14E50217E94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-26034" t="-23413" r="-26034" b="-23413"/>
          <a:stretch/>
        </p:blipFill>
        <p:spPr>
          <a:xfrm>
            <a:off x="6522420" y="4245725"/>
            <a:ext cx="504000" cy="504000"/>
          </a:xfrm>
        </p:spPr>
      </p:pic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B11A4B33-5F58-4E10-89D9-517850C8BD8F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122858" y="4092292"/>
            <a:ext cx="4328345" cy="343264"/>
          </a:xfrm>
        </p:spPr>
        <p:txBody>
          <a:bodyPr rtlCol="0"/>
          <a:lstStyle/>
          <a:p>
            <a:pPr rtl="0"/>
            <a:r>
              <a:rPr lang="es" sz="2400" dirty="0"/>
              <a:t>Obligaciones fiscales y SS</a:t>
            </a:r>
            <a:endParaRPr lang="ru-RU" sz="2400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CAFB2275-61A3-4A9B-B84E-FFDA44EEAA0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7122858" y="4449344"/>
            <a:ext cx="4328345" cy="835297"/>
          </a:xfrm>
        </p:spPr>
        <p:txBody>
          <a:bodyPr rtlCol="0">
            <a:noAutofit/>
          </a:bodyPr>
          <a:lstStyle/>
          <a:p>
            <a:r>
              <a:rPr lang="es-ES" sz="1500" dirty="0"/>
              <a:t>Estar </a:t>
            </a:r>
            <a:r>
              <a:rPr lang="es-ES" sz="1500" b="1" dirty="0"/>
              <a:t>al corriente de las obligaciones </a:t>
            </a:r>
            <a:r>
              <a:rPr lang="es-ES" sz="1500" dirty="0"/>
              <a:t>tributarias con la Administración del Estado y de la Comunidad Autónoma de la Región de Murcia, y con la Seguridad Social</a:t>
            </a:r>
            <a:r>
              <a:rPr lang="es" sz="1500" dirty="0"/>
              <a:t>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6128D86-6A24-4EED-BF70-9F13E0CE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s"/>
              <a:t>0</a:t>
            </a:r>
            <a:fld id="{F470E458-E7C2-4395-B75D-476A174CEE45}" type="slidenum">
              <a:rPr lang="ru-RU" smtClean="0"/>
              <a:t>10</a:t>
            </a:fld>
            <a:endParaRPr lang="ru-RU" dirty="0"/>
          </a:p>
        </p:txBody>
      </p:sp>
      <p:pic>
        <p:nvPicPr>
          <p:cNvPr id="20" name="Imagen 19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13127" r="61212" b="18806"/>
          <a:stretch/>
        </p:blipFill>
        <p:spPr bwMode="auto">
          <a:xfrm>
            <a:off x="973519" y="5344734"/>
            <a:ext cx="1666651" cy="863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1911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C0997-E006-463A-9350-DD3AC5608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56" y="757392"/>
            <a:ext cx="11771290" cy="704696"/>
          </a:xfrm>
        </p:spPr>
        <p:txBody>
          <a:bodyPr rtlCol="0">
            <a:normAutofit fontScale="90000"/>
          </a:bodyPr>
          <a:lstStyle/>
          <a:p>
            <a:r>
              <a:rPr lang="es" sz="3600" dirty="0"/>
              <a:t>DOCUMENTOS QUE DEBEN ACOMPAÑAR A LA SOLICITUD</a:t>
            </a:r>
            <a:endParaRPr lang="ru-RU" sz="36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AB40AA1-2AEE-4C96-9B5A-4FF878388833}"/>
              </a:ext>
            </a:extLst>
          </p:cNvPr>
          <p:cNvSpPr>
            <a:spLocks noGrp="1"/>
          </p:cNvSpPr>
          <p:nvPr>
            <p:ph type="body" sz="half" idx="90"/>
          </p:nvPr>
        </p:nvSpPr>
        <p:spPr>
          <a:xfrm>
            <a:off x="838200" y="2264038"/>
            <a:ext cx="4891812" cy="2927341"/>
          </a:xfrm>
        </p:spPr>
        <p:txBody>
          <a:bodyPr rtlCol="0"/>
          <a:lstStyle/>
          <a:p>
            <a:pPr marL="396000" lvl="1" indent="-228600">
              <a:buClr>
                <a:srgbClr val="9D0000"/>
              </a:buClr>
              <a:buFont typeface="Arial" panose="020B0604020202020204" pitchFamily="34" charset="0"/>
              <a:buChar char="•"/>
            </a:pPr>
            <a:r>
              <a:rPr lang="es-ES" b="1" dirty="0"/>
              <a:t>Certificado de titularidad de la cuenta IBAN </a:t>
            </a:r>
            <a:r>
              <a:rPr lang="es-ES" dirty="0"/>
              <a:t>donde quiere que se le haga el ingreso de la ayuda y que coincida con el que indique en el formulario.</a:t>
            </a:r>
          </a:p>
          <a:p>
            <a:pPr marL="396000" lvl="1" indent="-228600">
              <a:buClr>
                <a:srgbClr val="9D0000"/>
              </a:buClr>
              <a:buFont typeface="Arial" panose="020B0604020202020204" pitchFamily="34" charset="0"/>
              <a:buChar char="•"/>
            </a:pPr>
            <a:r>
              <a:rPr lang="es-ES" b="1" dirty="0">
                <a:hlinkClick r:id="rId3"/>
              </a:rPr>
              <a:t>Resolución sobre reconocimiento de alta </a:t>
            </a:r>
            <a:r>
              <a:rPr lang="es-ES" dirty="0"/>
              <a:t>en</a:t>
            </a:r>
            <a:r>
              <a:rPr lang="es-ES" b="1" dirty="0"/>
              <a:t> </a:t>
            </a:r>
            <a:r>
              <a:rPr lang="es-ES" dirty="0"/>
              <a:t>el Régimen Especial de Trabajadores por cuenta propia o autónomos de la Tesorería General de </a:t>
            </a:r>
            <a:r>
              <a:rPr lang="es-ES" b="1" dirty="0"/>
              <a:t>la Seguridad Social, o bien, Resolución de Modificación </a:t>
            </a:r>
            <a:r>
              <a:rPr lang="es-ES" dirty="0"/>
              <a:t>de Actividad de la TGSS con anterioridad a la fecha de publicación de la presente Orden de convocatoria.</a:t>
            </a:r>
          </a:p>
          <a:p>
            <a:pPr marL="396000" lvl="1" indent="-228600">
              <a:buClr>
                <a:srgbClr val="9D0000"/>
              </a:buClr>
              <a:buFont typeface="Arial" panose="020B0604020202020204" pitchFamily="34" charset="0"/>
              <a:buChar char="•"/>
            </a:pPr>
            <a:r>
              <a:rPr lang="es-ES" b="1" dirty="0">
                <a:hlinkClick r:id="rId4"/>
              </a:rPr>
              <a:t>Informe de Bases y Cuotas de Cotización</a:t>
            </a:r>
            <a:r>
              <a:rPr lang="es-ES" b="1" dirty="0"/>
              <a:t> </a:t>
            </a:r>
            <a:r>
              <a:rPr lang="es-ES" dirty="0"/>
              <a:t>de Regímenes y Sistemas Especiales de la Tesorería General de la Seguridad Social del </a:t>
            </a:r>
            <a:r>
              <a:rPr lang="es-ES" b="1" dirty="0"/>
              <a:t>ejercicio 2020</a:t>
            </a:r>
            <a:r>
              <a:rPr lang="es-ES" dirty="0"/>
              <a:t>.</a:t>
            </a:r>
          </a:p>
          <a:p>
            <a:pPr rtl="0"/>
            <a:endParaRPr lang="ru-RU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D412DCA-756A-4F42-A884-5BB7B8146B0E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6574728" y="2257180"/>
            <a:ext cx="4891812" cy="2934199"/>
          </a:xfrm>
        </p:spPr>
        <p:txBody>
          <a:bodyPr rtlCol="0">
            <a:normAutofit fontScale="85000" lnSpcReduction="10000"/>
          </a:bodyPr>
          <a:lstStyle/>
          <a:p>
            <a:pPr lvl="1"/>
            <a:r>
              <a:rPr lang="es-ES" b="1" dirty="0"/>
              <a:t>Sólo si presenta la solicitud a través de un Representante Legal</a:t>
            </a:r>
            <a:r>
              <a:rPr lang="es-ES" dirty="0"/>
              <a:t>: Certificado de representatividad, bien poder notarial, o bien, formulario al efecto de la DG de Economía Social y Trabajo Autónomo con la firma digital de ambas partes, interesado y Representante Legal</a:t>
            </a:r>
          </a:p>
          <a:p>
            <a:pPr lvl="1"/>
            <a:r>
              <a:rPr lang="es-ES" b="1" dirty="0"/>
              <a:t>Sólo si deseo aportar la documentación justificativa</a:t>
            </a:r>
            <a:r>
              <a:rPr lang="es-ES" dirty="0"/>
              <a:t>: documentación que acredite la caída de ingresos del 30% según la estimación directa u objetiva por la que se declara recogida en el formulario.</a:t>
            </a:r>
          </a:p>
          <a:p>
            <a:pPr lvl="1"/>
            <a:r>
              <a:rPr lang="es-ES" b="1" dirty="0"/>
              <a:t>Sólo en caso de oponerse o no autorizar a la Administración a consultar sus datos</a:t>
            </a:r>
            <a:r>
              <a:rPr lang="es-ES" dirty="0"/>
              <a:t>: certificado de aquel documento al que no se autorice o se oponga.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BC1465D-5BE7-401D-85EE-AFA945557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smtClean="0"/>
              <a:t>11</a:t>
            </a:fld>
            <a:endParaRPr lang="ru-RU"/>
          </a:p>
        </p:txBody>
      </p:sp>
      <p:pic>
        <p:nvPicPr>
          <p:cNvPr id="10" name="Imagen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13127" r="61212" b="18806"/>
          <a:stretch/>
        </p:blipFill>
        <p:spPr bwMode="auto">
          <a:xfrm>
            <a:off x="973519" y="5344734"/>
            <a:ext cx="1666651" cy="863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9341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54C5E-3B2A-43D9-9831-21B334FDD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s" sz="3600" dirty="0"/>
              <a:t>OBLIGACIONES DEL BENEFICIARIO</a:t>
            </a:r>
            <a:endParaRPr lang="ru-RU" sz="3600" dirty="0"/>
          </a:p>
        </p:txBody>
      </p:sp>
      <p:pic>
        <p:nvPicPr>
          <p:cNvPr id="18" name="Marcador de posición de imagen 17" descr="Icono de una copa">
            <a:extLst>
              <a:ext uri="{FF2B5EF4-FFF2-40B4-BE49-F238E27FC236}">
                <a16:creationId xmlns:a16="http://schemas.microsoft.com/office/drawing/2014/main" id="{461AE029-2675-4B7C-8A3E-3E83CD2E6D7A}"/>
              </a:ext>
            </a:extLst>
          </p:cNvPr>
          <p:cNvPicPr>
            <a:picLocks noGrp="1" noChangeAspect="1"/>
          </p:cNvPicPr>
          <p:nvPr>
            <p:ph type="pic" sz="quarter" idx="75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59476" t="-22171" r="-59476" b="-28834"/>
          <a:stretch/>
        </p:blipFill>
        <p:spPr>
          <a:xfrm>
            <a:off x="950378" y="1999033"/>
            <a:ext cx="504000" cy="504000"/>
          </a:xfr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A62956D-A53E-41C4-9C91-5135106734F4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70400" y="2703461"/>
            <a:ext cx="2385242" cy="611239"/>
          </a:xfrm>
        </p:spPr>
        <p:txBody>
          <a:bodyPr rtlCol="0">
            <a:noAutofit/>
          </a:bodyPr>
          <a:lstStyle/>
          <a:p>
            <a:r>
              <a:rPr lang="es" sz="2000" dirty="0"/>
              <a:t>Mantenimiento de la actividad</a:t>
            </a:r>
            <a:endParaRPr lang="ru-RU" sz="200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D7912CF7-BD21-418C-807D-9CBACF28B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400" y="3288459"/>
            <a:ext cx="2385242" cy="1712618"/>
          </a:xfrm>
        </p:spPr>
        <p:txBody>
          <a:bodyPr rtlCol="0">
            <a:normAutofit/>
          </a:bodyPr>
          <a:lstStyle/>
          <a:p>
            <a:r>
              <a:rPr lang="es-ES_tradnl" dirty="0"/>
              <a:t>Mantener su actividad profesional, </a:t>
            </a:r>
            <a:r>
              <a:rPr lang="es-ES_tradnl" b="1" dirty="0"/>
              <a:t>tres meses a partir de su solicitud de subvención</a:t>
            </a:r>
            <a:r>
              <a:rPr lang="es" dirty="0"/>
              <a:t>.</a:t>
            </a:r>
          </a:p>
        </p:txBody>
      </p:sp>
      <p:pic>
        <p:nvPicPr>
          <p:cNvPr id="24" name="Marcador de posición de imagen 23" descr="Imagen de una copa">
            <a:extLst>
              <a:ext uri="{FF2B5EF4-FFF2-40B4-BE49-F238E27FC236}">
                <a16:creationId xmlns:a16="http://schemas.microsoft.com/office/drawing/2014/main" id="{2CBBBA6A-3F68-4A85-A537-BB655731E494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5"/>
          <a:srcRect l="214" r="214"/>
          <a:stretch>
            <a:fillRect/>
          </a:stretch>
        </p:blipFill>
        <p:spPr/>
      </p:pic>
      <p:pic>
        <p:nvPicPr>
          <p:cNvPr id="22" name="Marcador de posición de imagen 21" descr="Imagen de una pizza">
            <a:extLst>
              <a:ext uri="{FF2B5EF4-FFF2-40B4-BE49-F238E27FC236}">
                <a16:creationId xmlns:a16="http://schemas.microsoft.com/office/drawing/2014/main" id="{FEA0670A-379A-44F4-AE1A-EE9363E7FA91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>
          <a:blip r:embed="rId6"/>
          <a:srcRect l="10083" r="10083"/>
          <a:stretch>
            <a:fillRect/>
          </a:stretch>
        </p:blipFill>
        <p:spPr/>
      </p:pic>
      <p:pic>
        <p:nvPicPr>
          <p:cNvPr id="20" name="Marcador de posición de imagen 19" descr="Icono de una campana de cristal">
            <a:extLst>
              <a:ext uri="{FF2B5EF4-FFF2-40B4-BE49-F238E27FC236}">
                <a16:creationId xmlns:a16="http://schemas.microsoft.com/office/drawing/2014/main" id="{27C31D1B-7F26-4D47-A81C-BB6D7F4C88D0}"/>
              </a:ext>
            </a:extLst>
          </p:cNvPr>
          <p:cNvPicPr>
            <a:picLocks noGrp="1" noChangeAspect="1"/>
          </p:cNvPicPr>
          <p:nvPr>
            <p:ph type="pic" sz="quarter" idx="75"/>
          </p:nvPr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11708" t="-31638" r="-11708" b="-43992"/>
          <a:stretch/>
        </p:blipFill>
        <p:spPr>
          <a:xfrm>
            <a:off x="9170239" y="1999033"/>
            <a:ext cx="504000" cy="504000"/>
          </a:xfr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8C24B971-69DB-45D3-9772-37DC78D632BB}"/>
              </a:ext>
            </a:extLst>
          </p:cNvPr>
          <p:cNvSpPr>
            <a:spLocks noGrp="1"/>
          </p:cNvSpPr>
          <p:nvPr>
            <p:ph type="body" sz="half" idx="37"/>
          </p:nvPr>
        </p:nvSpPr>
        <p:spPr>
          <a:xfrm>
            <a:off x="9083450" y="2703461"/>
            <a:ext cx="2654650" cy="611239"/>
          </a:xfrm>
        </p:spPr>
        <p:txBody>
          <a:bodyPr rtlCol="0">
            <a:noAutofit/>
          </a:bodyPr>
          <a:lstStyle/>
          <a:p>
            <a:r>
              <a:rPr lang="es" sz="2000" dirty="0"/>
              <a:t>Justificar reducción facturación</a:t>
            </a:r>
            <a:endParaRPr lang="ru-RU" sz="2000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AF67DB2B-7061-4EAA-A48A-1351D788CE8E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083451" y="3288458"/>
            <a:ext cx="2752234" cy="2554755"/>
          </a:xfrm>
        </p:spPr>
        <p:txBody>
          <a:bodyPr rtlCol="0">
            <a:noAutofit/>
          </a:bodyPr>
          <a:lstStyle/>
          <a:p>
            <a:r>
              <a:rPr lang="es-ES_tradnl" dirty="0"/>
              <a:t>Justificar la disminución de facturación en el plazo de </a:t>
            </a:r>
            <a:r>
              <a:rPr lang="es-ES_tradnl" b="1" dirty="0"/>
              <a:t>tres meses desde la notificación de la orden de concesión </a:t>
            </a:r>
            <a:r>
              <a:rPr lang="es-ES_tradnl" dirty="0"/>
              <a:t>(puede presentarse junto a la solicitud) 2º y 3er trimestre 2019 y 2020.</a:t>
            </a:r>
          </a:p>
          <a:p>
            <a:r>
              <a:rPr lang="es-ES_tradnl" dirty="0"/>
              <a:t>IRPF, IVA o cualquier otro documento válido en derecho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C86B592-478F-4AED-AA32-BDC3DFC86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smtClean="0"/>
              <a:t>12</a:t>
            </a:fld>
            <a:endParaRPr lang="ru-RU"/>
          </a:p>
        </p:txBody>
      </p:sp>
      <p:pic>
        <p:nvPicPr>
          <p:cNvPr id="15" name="Imagen 14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13127" r="61212" b="18806"/>
          <a:stretch/>
        </p:blipFill>
        <p:spPr bwMode="auto">
          <a:xfrm>
            <a:off x="973519" y="5344734"/>
            <a:ext cx="1666651" cy="863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5754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C0997-E006-463A-9350-DD3AC5608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" sz="3600" dirty="0"/>
              <a:t>COMPATIBILIDADES DE LA AYUDA</a:t>
            </a:r>
            <a:endParaRPr lang="ru-RU" sz="3600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300E0EF3-BAF0-4374-A9FC-F74CF69E8C75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 rtlCol="0"/>
          <a:lstStyle/>
          <a:p>
            <a:pPr rtl="0"/>
            <a:r>
              <a:rPr lang="es-ES" dirty="0"/>
              <a:t>Esta subvención es compatible con otras ayudas, en particular con:</a:t>
            </a:r>
            <a:endParaRPr lang="ru-RU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D412DCA-756A-4F42-A884-5BB7B8146B0E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943519" y="2514760"/>
            <a:ext cx="10523021" cy="2934199"/>
          </a:xfrm>
        </p:spPr>
        <p:txBody>
          <a:bodyPr rtlCol="0"/>
          <a:lstStyle/>
          <a:p>
            <a:r>
              <a:rPr lang="es-ES" sz="2000" dirty="0"/>
              <a:t>Esta ayuda la podrá solicitar aun siendo beneficiario de la </a:t>
            </a:r>
            <a:r>
              <a:rPr lang="es-ES" sz="2000" b="1" dirty="0"/>
              <a:t>cuota cero </a:t>
            </a:r>
            <a:r>
              <a:rPr lang="es-ES" sz="2000" dirty="0"/>
              <a:t>que da el Servicio Regional de Empleo y Formación. </a:t>
            </a:r>
          </a:p>
          <a:p>
            <a:r>
              <a:rPr lang="es-ES" sz="2000" dirty="0"/>
              <a:t>Esta ayuda es compatible con la </a:t>
            </a:r>
            <a:r>
              <a:rPr lang="es-ES" sz="2000" b="1" dirty="0"/>
              <a:t>prestación extraordinaria por cese de actividad </a:t>
            </a:r>
            <a:r>
              <a:rPr lang="es-ES" sz="2000" dirty="0"/>
              <a:t>de los autónomos afectados por la declaración del estado de alarma para la gestión de la crisis sanitaria ocasionada por el COVID-19.</a:t>
            </a:r>
          </a:p>
          <a:p>
            <a:r>
              <a:rPr lang="es-ES" sz="2000" dirty="0"/>
              <a:t>Esta ayuda es compatible con la </a:t>
            </a:r>
            <a:r>
              <a:rPr lang="es-ES" sz="2000" b="1" dirty="0"/>
              <a:t>ayuda que da la Consejería de Turismo, Juventud </a:t>
            </a:r>
            <a:r>
              <a:rPr lang="es-ES" sz="2000" dirty="0"/>
              <a:t>y Deportes y que dirige al sector turístico y hostelero.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BC1465D-5BE7-401D-85EE-AFA945557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smtClean="0"/>
              <a:t>13</a:t>
            </a:fld>
            <a:endParaRPr lang="ru-RU"/>
          </a:p>
        </p:txBody>
      </p:sp>
      <p:pic>
        <p:nvPicPr>
          <p:cNvPr id="10" name="Imagen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13127" r="61212" b="18806"/>
          <a:stretch/>
        </p:blipFill>
        <p:spPr bwMode="auto">
          <a:xfrm>
            <a:off x="973519" y="5344734"/>
            <a:ext cx="1666651" cy="863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2721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C0997-E006-463A-9350-DD3AC5608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" sz="3600" dirty="0"/>
              <a:t>DÓNDE PUEDO SOLICITAR INFORMACIÓN</a:t>
            </a:r>
            <a:endParaRPr lang="ru-RU" sz="3600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300E0EF3-BAF0-4374-A9FC-F74CF69E8C75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 rtlCol="0"/>
          <a:lstStyle/>
          <a:p>
            <a:pPr rtl="0"/>
            <a:r>
              <a:rPr lang="es-ES" dirty="0"/>
              <a:t>Vías</a:t>
            </a:r>
            <a:r>
              <a:rPr lang="es" dirty="0"/>
              <a:t> de información</a:t>
            </a:r>
            <a:endParaRPr lang="ru-RU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D412DCA-756A-4F42-A884-5BB7B8146B0E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943519" y="2514760"/>
            <a:ext cx="10523021" cy="2934199"/>
          </a:xfrm>
        </p:spPr>
        <p:txBody>
          <a:bodyPr rtlCol="0"/>
          <a:lstStyle/>
          <a:p>
            <a:r>
              <a:rPr lang="es-ES" sz="2000" dirty="0"/>
              <a:t>Toda la información relacionada con esta ayuda podrá encontrarla en el siguiente </a:t>
            </a:r>
            <a:r>
              <a:rPr lang="es-ES" sz="2000" u="sng" dirty="0">
                <a:hlinkClick r:id="rId3"/>
              </a:rPr>
              <a:t>enlace</a:t>
            </a:r>
            <a:r>
              <a:rPr lang="es-ES" sz="2000" dirty="0"/>
              <a:t>. </a:t>
            </a:r>
          </a:p>
          <a:p>
            <a:r>
              <a:rPr lang="es-ES" sz="2000" dirty="0"/>
              <a:t>Puede llamar a los siguientes teléfonos en horario de 09:00 h. a 14:00 h.</a:t>
            </a:r>
          </a:p>
          <a:p>
            <a:pPr lvl="3"/>
            <a:r>
              <a:rPr lang="es-ES" sz="2000" dirty="0"/>
              <a:t>968 37 53 95</a:t>
            </a:r>
          </a:p>
          <a:p>
            <a:pPr lvl="3"/>
            <a:r>
              <a:rPr lang="es-ES" sz="2000" dirty="0"/>
              <a:t>968 36 51 85</a:t>
            </a:r>
          </a:p>
          <a:p>
            <a:r>
              <a:rPr lang="es-ES" sz="2000" dirty="0"/>
              <a:t>Así mismo, puede enviar su consulta al siguiente correo y, si lo desea, dejar su número de teléfono para que contactemos con usted: </a:t>
            </a:r>
            <a:r>
              <a:rPr lang="es-ES" sz="2000" u="sng" dirty="0">
                <a:hlinkClick r:id="rId4"/>
              </a:rPr>
              <a:t>autonomos.covid19@carm.es</a:t>
            </a:r>
            <a:endParaRPr lang="es-ES" sz="2000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BC1465D-5BE7-401D-85EE-AFA945557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smtClean="0"/>
              <a:t>14</a:t>
            </a:fld>
            <a:endParaRPr lang="ru-RU"/>
          </a:p>
        </p:txBody>
      </p:sp>
      <p:pic>
        <p:nvPicPr>
          <p:cNvPr id="10" name="Imagen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13127" r="61212" b="18806"/>
          <a:stretch/>
        </p:blipFill>
        <p:spPr bwMode="auto">
          <a:xfrm>
            <a:off x="973519" y="5344734"/>
            <a:ext cx="1666651" cy="863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8387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E4C0176-F748-42D4-A25B-71F0C054D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 dirty="0"/>
              <a:t>¡GRACIAS!</a:t>
            </a:r>
            <a:endParaRPr lang="ru-RU" dirty="0"/>
          </a:p>
        </p:txBody>
      </p:sp>
      <p:pic>
        <p:nvPicPr>
          <p:cNvPr id="10" name="Imagen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13127" r="61212" b="18806"/>
          <a:stretch/>
        </p:blipFill>
        <p:spPr bwMode="auto">
          <a:xfrm>
            <a:off x="7353838" y="2945543"/>
            <a:ext cx="4082602" cy="1845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3549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5023858-1A32-4776-924F-C80E5993B7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 sz="3000" dirty="0"/>
              <a:t>CARACTERÍSTICAS PRINCIPALES DE LA AYUDA</a:t>
            </a:r>
            <a:endParaRPr lang="ru-RU" sz="3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9214AA-7CAA-486F-B94C-0576CD3DC115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3529264" y="4494894"/>
            <a:ext cx="4648821" cy="526312"/>
          </a:xfrm>
        </p:spPr>
        <p:txBody>
          <a:bodyPr rtlCol="0">
            <a:normAutofit fontScale="92500"/>
          </a:bodyPr>
          <a:lstStyle/>
          <a:p>
            <a:pPr rtl="0"/>
            <a:r>
              <a:rPr lang="es-ES" dirty="0"/>
              <a:t>Preguntas</a:t>
            </a:r>
            <a:r>
              <a:rPr lang="es" dirty="0"/>
              <a:t> y respuestas frecuentes</a:t>
            </a:r>
            <a:endParaRPr lang="ru-RU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F78032-7158-4F74-BDAC-C1E06036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Imagen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13127" r="61212" b="18806"/>
          <a:stretch/>
        </p:blipFill>
        <p:spPr bwMode="auto">
          <a:xfrm>
            <a:off x="5135005" y="1563068"/>
            <a:ext cx="2270347" cy="11337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822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2FC0C4-7B6C-4E9A-8274-2FC40023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" sz="3600" dirty="0"/>
              <a:t>IMPORTE DE LA AYUDA</a:t>
            </a:r>
            <a:endParaRPr lang="ru-RU" sz="36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5A4E51-65D1-4F1C-B66B-51A1E5DC0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r>
              <a:rPr lang="es-ES" dirty="0"/>
              <a:t>La ayuda consistirá en una prestación económica única por importe equivalente a un número de </a:t>
            </a:r>
            <a:r>
              <a:rPr lang="es-ES" b="1" dirty="0"/>
              <a:t>seis cuotas mensuales a la Seguridad Social </a:t>
            </a:r>
            <a:r>
              <a:rPr lang="es-ES" dirty="0"/>
              <a:t>calculadas sobre la base del mes de marzo de 2020, hasta un máximo de 2.999 euros. </a:t>
            </a:r>
            <a:endParaRPr lang="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2882" y="5976001"/>
            <a:ext cx="366756" cy="365125"/>
          </a:xfrm>
        </p:spPr>
        <p:txBody>
          <a:bodyPr rtlCol="0"/>
          <a:lstStyle/>
          <a:p>
            <a:pPr rtl="0"/>
            <a:r>
              <a:rPr lang="es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ru-RU" smtClean="0">
                <a:solidFill>
                  <a:srgbClr val="FFFFFF"/>
                </a:solidFill>
              </a:rPr>
              <a:pPr/>
              <a:t>3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13127" r="61212" b="18806"/>
          <a:stretch/>
        </p:blipFill>
        <p:spPr bwMode="auto">
          <a:xfrm>
            <a:off x="973519" y="5344734"/>
            <a:ext cx="1666651" cy="863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3718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C0FF02-C55C-4A6B-AF02-6DB462D7D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 sz="3600" dirty="0"/>
              <a:t>NÚMERO DE  BENEFICIARIOS</a:t>
            </a:r>
            <a:endParaRPr lang="ru-RU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9DA2D1-994D-4AB7-87F1-A6FB5D623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7213" y="2704576"/>
            <a:ext cx="5533990" cy="2997929"/>
          </a:xfrm>
        </p:spPr>
        <p:txBody>
          <a:bodyPr rtlCol="0">
            <a:normAutofit/>
          </a:bodyPr>
          <a:lstStyle/>
          <a:p>
            <a:r>
              <a:rPr lang="es-ES" dirty="0"/>
              <a:t>Hasta agotar el presupuesto de la convocatoria de 3,5 millones de euros, es decir, está previsto que pueda concederse a las </a:t>
            </a:r>
            <a:r>
              <a:rPr lang="es-ES" b="1" dirty="0"/>
              <a:t>1.800 - 2.000 solicitudes completas </a:t>
            </a:r>
            <a:r>
              <a:rPr lang="es-ES" dirty="0"/>
              <a:t>primeras que cumplan todos los requisitos, dependiendo de la cotización a la Seguridad Social de cada uno de ellos.</a:t>
            </a:r>
            <a:endParaRPr lang="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7959B0A-E19C-45C1-981D-1B62B169F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s"/>
              <a:t>0</a:t>
            </a:r>
            <a:fld id="{F470E458-E7C2-4395-B75D-476A174CEE45}" type="slidenum">
              <a:rPr lang="ru-RU" smtClean="0"/>
              <a:t>4</a:t>
            </a:fld>
            <a:endParaRPr lang="ru-RU" dirty="0"/>
          </a:p>
        </p:txBody>
      </p:sp>
      <p:pic>
        <p:nvPicPr>
          <p:cNvPr id="8" name="Imagen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13127" r="61212" b="18806"/>
          <a:stretch/>
        </p:blipFill>
        <p:spPr bwMode="auto">
          <a:xfrm>
            <a:off x="973519" y="5344734"/>
            <a:ext cx="1666651" cy="863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4231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D8F39A-E118-43F8-815F-43859C4A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 sz="3600" dirty="0"/>
              <a:t>CRITERIO U ORDEN DE CONCESIÓN</a:t>
            </a:r>
            <a:endParaRPr lang="ru-RU" sz="36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0CF1DCA-E4B9-4FEB-8B5A-00A83758B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r>
              <a:rPr lang="es-ES" dirty="0"/>
              <a:t>El orden lo establecerá la </a:t>
            </a:r>
            <a:r>
              <a:rPr lang="es-ES" b="1" dirty="0"/>
              <a:t>fecha y hora de presentación de solicitudes</a:t>
            </a:r>
            <a:r>
              <a:rPr lang="es-ES" dirty="0"/>
              <a:t>, y en el caso de que éstas fueran incompletas, desde la fecha de entrada de la documentación requerida, siempre que los beneficiarios reúnan los requisitos establecidos.</a:t>
            </a:r>
          </a:p>
          <a:p>
            <a:r>
              <a:rPr lang="es-ES" dirty="0"/>
              <a:t>Por tanto, si se le requiere documentación, su </a:t>
            </a:r>
            <a:r>
              <a:rPr lang="es-ES" b="1" dirty="0"/>
              <a:t>nuevo orden </a:t>
            </a:r>
            <a:r>
              <a:rPr lang="es-ES" dirty="0"/>
              <a:t>de solicitud lo establecerá el día y hora en que </a:t>
            </a:r>
            <a:r>
              <a:rPr lang="es-ES" b="1" dirty="0"/>
              <a:t>envíe su respuesta</a:t>
            </a:r>
            <a:r>
              <a:rPr lang="es-ES" dirty="0"/>
              <a:t>.</a:t>
            </a:r>
            <a:endParaRPr lang="ru-RU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3CEC3D2-2C7A-4B7D-AE77-495AD272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s"/>
              <a:t>0</a:t>
            </a:r>
            <a:fld id="{F470E458-E7C2-4395-B75D-476A174CEE45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7" name="Imagen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13127" r="61212" b="18806"/>
          <a:stretch/>
        </p:blipFill>
        <p:spPr bwMode="auto">
          <a:xfrm>
            <a:off x="973519" y="5344734"/>
            <a:ext cx="1666651" cy="863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4337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C464C-DCD9-4842-AC70-1334BEF57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631" y="1030515"/>
            <a:ext cx="5709206" cy="885315"/>
          </a:xfrm>
        </p:spPr>
        <p:txBody>
          <a:bodyPr rtlCol="0">
            <a:normAutofit fontScale="90000"/>
          </a:bodyPr>
          <a:lstStyle/>
          <a:p>
            <a:pPr rtl="0"/>
            <a:r>
              <a:rPr lang="es" sz="3600" dirty="0"/>
              <a:t>NÚMERO DE SOLICITUDES POR AUTÓNOMO</a:t>
            </a:r>
            <a:endParaRPr lang="ru-RU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7FE9D3-D856-47C4-86AC-8C47A5515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es-ES" dirty="0"/>
              <a:t>Sólo se podrá presentar </a:t>
            </a:r>
            <a:r>
              <a:rPr lang="es-ES" b="1" dirty="0"/>
              <a:t>una solicitud </a:t>
            </a:r>
            <a:r>
              <a:rPr lang="es-ES" dirty="0"/>
              <a:t>por cada solicitante, considerándose válida únicamente la última presentada.</a:t>
            </a:r>
            <a:endParaRPr lang="ru-RU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39EBD6-39BC-4CB1-B4BC-1F2F68882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smtClean="0"/>
              <a:t>6</a:t>
            </a:fld>
            <a:endParaRPr lang="ru-RU"/>
          </a:p>
        </p:txBody>
      </p:sp>
      <p:pic>
        <p:nvPicPr>
          <p:cNvPr id="8" name="Imagen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13127" r="61212" b="18806"/>
          <a:stretch/>
        </p:blipFill>
        <p:spPr bwMode="auto">
          <a:xfrm>
            <a:off x="973519" y="5344734"/>
            <a:ext cx="1666651" cy="863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7104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1C353B-B4F8-4BE2-AAFA-68505EFD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" sz="3600" dirty="0"/>
              <a:t>SOLICITUD DE SUBVENCIÓN</a:t>
            </a:r>
            <a:endParaRPr lang="ru-RU" sz="360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73D73B8-0159-4360-B763-76EC226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s"/>
              <a:t>0</a:t>
            </a:r>
            <a:fld id="{F470E458-E7C2-4395-B75D-476A174CEE45}" type="slidenum">
              <a:rPr lang="ru-RU" smtClean="0"/>
              <a:t>7</a:t>
            </a:fld>
            <a:endParaRPr lang="ru-RU" dirty="0"/>
          </a:p>
        </p:txBody>
      </p:sp>
      <p:pic>
        <p:nvPicPr>
          <p:cNvPr id="6" name="Imagen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13127" r="61212" b="18806"/>
          <a:stretch/>
        </p:blipFill>
        <p:spPr bwMode="auto">
          <a:xfrm>
            <a:off x="973519" y="5344734"/>
            <a:ext cx="1666651" cy="863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7706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7F56EA8-E044-4CC4-B513-B26BD9507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" sz="3600" dirty="0"/>
              <a:t>SOLICITUD DE SUBVENCIÓN</a:t>
            </a:r>
            <a:endParaRPr lang="ru-RU" sz="3600" dirty="0"/>
          </a:p>
        </p:txBody>
      </p:sp>
      <p:pic>
        <p:nvPicPr>
          <p:cNvPr id="15" name="Marcador de posición de imagen 14" descr="Icono de una copa">
            <a:extLst>
              <a:ext uri="{FF2B5EF4-FFF2-40B4-BE49-F238E27FC236}">
                <a16:creationId xmlns:a16="http://schemas.microsoft.com/office/drawing/2014/main" id="{FBFC9385-E01D-4FC5-BA27-8132925624A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46133" t="-12176" r="-46839" b="-20907"/>
          <a:stretch/>
        </p:blipFill>
        <p:spPr>
          <a:xfrm>
            <a:off x="1014254" y="2337296"/>
            <a:ext cx="504000" cy="504000"/>
          </a:xfr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72ED8EC-71D2-4543-A0F0-EE3BBF92F0D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 rtlCol="0"/>
          <a:lstStyle/>
          <a:p>
            <a:pPr rtl="0"/>
            <a:r>
              <a:rPr lang="es-ES" sz="2400" dirty="0"/>
              <a:t>Dónde</a:t>
            </a:r>
            <a:r>
              <a:rPr lang="es" sz="2400" dirty="0"/>
              <a:t> </a:t>
            </a:r>
            <a:endParaRPr lang="ru-RU" sz="240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E0FD3EC-7066-4EE1-99E8-3410E569CC8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 rtlCol="0">
            <a:normAutofit lnSpcReduction="10000"/>
          </a:bodyPr>
          <a:lstStyle/>
          <a:p>
            <a:r>
              <a:rPr lang="es-ES" dirty="0"/>
              <a:t>Las solicitudes se presentarán obligatoriamente a través del formulario específico del </a:t>
            </a:r>
            <a:r>
              <a:rPr lang="es-ES" b="1" dirty="0"/>
              <a:t>Procedimiento</a:t>
            </a:r>
            <a:r>
              <a:rPr lang="es-ES" dirty="0"/>
              <a:t> número </a:t>
            </a:r>
            <a:r>
              <a:rPr lang="es-ES" b="1" dirty="0"/>
              <a:t>3450</a:t>
            </a:r>
            <a:r>
              <a:rPr lang="es-ES" dirty="0"/>
              <a:t>.</a:t>
            </a:r>
            <a:endParaRPr lang="es" dirty="0"/>
          </a:p>
        </p:txBody>
      </p:sp>
      <p:pic>
        <p:nvPicPr>
          <p:cNvPr id="13" name="Marcador de posición de imagen 12" descr="Imagen de los platos de un menú">
            <a:extLst>
              <a:ext uri="{FF2B5EF4-FFF2-40B4-BE49-F238E27FC236}">
                <a16:creationId xmlns:a16="http://schemas.microsoft.com/office/drawing/2014/main" id="{DAAFC736-F4BC-4BA3-8457-3BC8C25F45CE}"/>
              </a:ext>
            </a:extLst>
          </p:cNvPr>
          <p:cNvPicPr>
            <a:picLocks noGrp="1" noChangeAspect="1"/>
          </p:cNvPicPr>
          <p:nvPr>
            <p:ph type="pic" sz="quarter" idx="57"/>
          </p:nvPr>
        </p:nvPicPr>
        <p:blipFill>
          <a:blip r:embed="rId5"/>
          <a:srcRect l="864" r="864"/>
          <a:stretch>
            <a:fillRect/>
          </a:stretch>
        </p:blipFill>
        <p:spPr/>
      </p:pic>
      <p:pic>
        <p:nvPicPr>
          <p:cNvPr id="17" name="Marcador de posición de imagen 16" descr="Icono de una campana de cristal">
            <a:extLst>
              <a:ext uri="{FF2B5EF4-FFF2-40B4-BE49-F238E27FC236}">
                <a16:creationId xmlns:a16="http://schemas.microsoft.com/office/drawing/2014/main" id="{9211FF59-1254-48F6-9792-1AE0523EB93F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11450" t="-26725" r="-11450" b="-48167"/>
          <a:stretch/>
        </p:blipFill>
        <p:spPr>
          <a:xfrm>
            <a:off x="9251413" y="2332432"/>
            <a:ext cx="504000" cy="504000"/>
          </a:xfr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F490247B-1801-406D-84B0-13D91AA0A0D5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 rtlCol="0"/>
          <a:lstStyle/>
          <a:p>
            <a:pPr rtl="0"/>
            <a:r>
              <a:rPr lang="es" sz="2400" dirty="0"/>
              <a:t>Plazo</a:t>
            </a:r>
            <a:endParaRPr lang="ru-RU" sz="2400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2049704E-C70E-4F97-B41A-FDBD01602DB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 rtlCol="0">
            <a:normAutofit fontScale="92500"/>
          </a:bodyPr>
          <a:lstStyle/>
          <a:p>
            <a:r>
              <a:rPr lang="es-ES" dirty="0"/>
              <a:t>El plazo de presentación de solicitudes es de </a:t>
            </a:r>
            <a:r>
              <a:rPr lang="es-ES" b="1" dirty="0"/>
              <a:t>un mes </a:t>
            </a:r>
            <a:r>
              <a:rPr lang="es-ES" dirty="0"/>
              <a:t>desde el día siguiente a la publicación del extracto de la convocatoria</a:t>
            </a:r>
            <a:endParaRPr lang="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BB4CA8-B002-4DDD-8BB6-E512F24E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s"/>
              <a:t>0</a:t>
            </a:r>
            <a:fld id="{F470E458-E7C2-4395-B75D-476A174CEE45}" type="slidenum">
              <a:rPr lang="ru-RU" smtClean="0"/>
              <a:t>8</a:t>
            </a:fld>
            <a:endParaRPr lang="ru-RU" dirty="0"/>
          </a:p>
        </p:txBody>
      </p:sp>
      <p:pic>
        <p:nvPicPr>
          <p:cNvPr id="14" name="Imagen 13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13127" r="61212" b="18806"/>
          <a:stretch/>
        </p:blipFill>
        <p:spPr bwMode="auto">
          <a:xfrm>
            <a:off x="973519" y="5344734"/>
            <a:ext cx="1666651" cy="863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1022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C0997-E006-463A-9350-DD3AC5608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" sz="3600" dirty="0"/>
              <a:t>CERTIFICADO DIGITAL</a:t>
            </a:r>
            <a:endParaRPr lang="ru-RU" sz="3600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300E0EF3-BAF0-4374-A9FC-F74CF69E8C75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 rtlCol="0"/>
          <a:lstStyle/>
          <a:p>
            <a:pPr lvl="0"/>
            <a:r>
              <a:rPr lang="es-ES" b="1" dirty="0"/>
              <a:t>¿Necesito tener un certificado digital para presentar la solicitud?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D412DCA-756A-4F42-A884-5BB7B8146B0E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943519" y="2514760"/>
            <a:ext cx="10523021" cy="2934199"/>
          </a:xfrm>
        </p:spPr>
        <p:txBody>
          <a:bodyPr rtlCol="0"/>
          <a:lstStyle/>
          <a:p>
            <a:r>
              <a:rPr lang="es-ES" sz="2000" dirty="0"/>
              <a:t>Sólo se puede solicitar la ayuda </a:t>
            </a:r>
            <a:r>
              <a:rPr lang="es-ES" sz="2000" b="1" dirty="0"/>
              <a:t>a través de medios telemáticos</a:t>
            </a:r>
            <a:r>
              <a:rPr lang="es-ES" sz="2000" dirty="0"/>
              <a:t>. Para la presentación de la solicitud por medios electrónicos, es necesario disponer de uno de los </a:t>
            </a:r>
            <a:r>
              <a:rPr lang="es-ES" sz="2000" b="1" dirty="0"/>
              <a:t>certificados electrónicos reconocidos o cualificados de firma electrónica</a:t>
            </a:r>
            <a:r>
              <a:rPr lang="es-ES" sz="2000" dirty="0"/>
              <a:t>, expedidos por prestadores incluidos en la “Lista de confianza de prestadores de servicios de certificación” o </a:t>
            </a:r>
            <a:r>
              <a:rPr lang="es-ES" sz="2000" b="1" dirty="0"/>
              <a:t>cualquier otro sistema de firma electrónica que la CARM considere válido </a:t>
            </a:r>
            <a:r>
              <a:rPr lang="es-ES" sz="2000" dirty="0"/>
              <a:t>en los términos y condiciones que se establezcan específicamente para cada tipo de firma.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BC1465D-5BE7-401D-85EE-AFA945557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smtClean="0"/>
              <a:t>9</a:t>
            </a:fld>
            <a:endParaRPr lang="ru-RU"/>
          </a:p>
        </p:txBody>
      </p:sp>
      <p:pic>
        <p:nvPicPr>
          <p:cNvPr id="10" name="Imagen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13127" r="61212" b="18806"/>
          <a:stretch/>
        </p:blipFill>
        <p:spPr bwMode="auto">
          <a:xfrm>
            <a:off x="973519" y="5344734"/>
            <a:ext cx="1666651" cy="863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9932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8">
      <a:dk1>
        <a:srgbClr val="9D0000"/>
      </a:dk1>
      <a:lt1>
        <a:srgbClr val="FCEDD4"/>
      </a:lt1>
      <a:dk2>
        <a:srgbClr val="8D6347"/>
      </a:dk2>
      <a:lt2>
        <a:srgbClr val="FFF0D7"/>
      </a:lt2>
      <a:accent1>
        <a:srgbClr val="8D6347"/>
      </a:accent1>
      <a:accent2>
        <a:srgbClr val="FF0000"/>
      </a:accent2>
      <a:accent3>
        <a:srgbClr val="00AEEF"/>
      </a:accent3>
      <a:accent4>
        <a:srgbClr val="577423"/>
      </a:accent4>
      <a:accent5>
        <a:srgbClr val="36748D"/>
      </a:accent5>
      <a:accent6>
        <a:srgbClr val="60370F"/>
      </a:accent6>
      <a:hlink>
        <a:srgbClr val="9C0000"/>
      </a:hlink>
      <a:folHlink>
        <a:srgbClr val="9C0000"/>
      </a:folHlink>
    </a:clrScheme>
    <a:fontScheme name="Custom 5">
      <a:majorFont>
        <a:latin typeface="Adobe Garamond Pro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6E7"/>
        </a:solidFill>
        <a:ln>
          <a:solidFill>
            <a:srgbClr val="8D6347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762_TF16411246.potx" id="{17700922-FE49-4A70-975E-90630FEE4303}" vid="{5B0A6250-7DD7-443B-BCC0-372EF13848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para inversores de un restaurante</Template>
  <TotalTime>0</TotalTime>
  <Words>1006</Words>
  <Application>Microsoft Office PowerPoint</Application>
  <PresentationFormat>Panorámica</PresentationFormat>
  <Paragraphs>86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Adobe Garamond Pro</vt:lpstr>
      <vt:lpstr>Arial</vt:lpstr>
      <vt:lpstr>Calibri</vt:lpstr>
      <vt:lpstr>Segoe UI</vt:lpstr>
      <vt:lpstr>Tema de Office</vt:lpstr>
      <vt:lpstr>SUBVENCIONES A TRABAJADORES AUTÓNOMOS DE LA HOSTELERÍA Y EL COMERCIO</vt:lpstr>
      <vt:lpstr>CARACTERÍSTICAS PRINCIPALES DE LA AYUDA</vt:lpstr>
      <vt:lpstr>IMPORTE DE LA AYUDA</vt:lpstr>
      <vt:lpstr>NÚMERO DE  BENEFICIARIOS</vt:lpstr>
      <vt:lpstr>CRITERIO U ORDEN DE CONCESIÓN</vt:lpstr>
      <vt:lpstr>NÚMERO DE SOLICITUDES POR AUTÓNOMO</vt:lpstr>
      <vt:lpstr>SOLICITUD DE SUBVENCIÓN</vt:lpstr>
      <vt:lpstr>SOLICITUD DE SUBVENCIÓN</vt:lpstr>
      <vt:lpstr>CERTIFICADO DIGITAL</vt:lpstr>
      <vt:lpstr>REQUISITOS</vt:lpstr>
      <vt:lpstr>DOCUMENTOS QUE DEBEN ACOMPAÑAR A LA SOLICITUD</vt:lpstr>
      <vt:lpstr>OBLIGACIONES DEL BENEFICIARIO</vt:lpstr>
      <vt:lpstr>COMPATIBILIDADES DE LA AYUDA</vt:lpstr>
      <vt:lpstr>DÓNDE PUEDO SOLICITAR INFORMACIÓN</vt:lpstr>
      <vt:lpstr>¡GRACIAS!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2020-10-18T12:04:16Z</dcterms:created>
  <dcterms:modified xsi:type="dcterms:W3CDTF">2020-10-30T09:26:30Z</dcterms:modified>
</cp:coreProperties>
</file>